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32" r:id="rId10"/>
    <p:sldMasterId id="2147483744" r:id="rId11"/>
    <p:sldMasterId id="2147483756" r:id="rId12"/>
    <p:sldMasterId id="2147483768" r:id="rId13"/>
    <p:sldMasterId id="2147483798" r:id="rId14"/>
    <p:sldMasterId id="2147484146" r:id="rId15"/>
  </p:sldMasterIdLst>
  <p:notesMasterIdLst>
    <p:notesMasterId r:id="rId29"/>
  </p:notesMasterIdLst>
  <p:handoutMasterIdLst>
    <p:handoutMasterId r:id="rId30"/>
  </p:handoutMasterIdLst>
  <p:sldIdLst>
    <p:sldId id="339" r:id="rId16"/>
    <p:sldId id="338" r:id="rId17"/>
    <p:sldId id="332" r:id="rId18"/>
    <p:sldId id="333" r:id="rId19"/>
    <p:sldId id="324" r:id="rId20"/>
    <p:sldId id="328" r:id="rId21"/>
    <p:sldId id="329" r:id="rId22"/>
    <p:sldId id="330" r:id="rId23"/>
    <p:sldId id="334" r:id="rId24"/>
    <p:sldId id="336" r:id="rId25"/>
    <p:sldId id="341" r:id="rId26"/>
    <p:sldId id="340" r:id="rId27"/>
    <p:sldId id="335" r:id="rId28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C"/>
    <a:srgbClr val="C2063A"/>
    <a:srgbClr val="A8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4703B-38AB-4632-84BD-CDEEACAD3123}" v="3" dt="2021-11-29T16:46:04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62060" autoAdjust="0"/>
  </p:normalViewPr>
  <p:slideViewPr>
    <p:cSldViewPr snapToGrid="0" showGuides="1">
      <p:cViewPr varScale="1">
        <p:scale>
          <a:sx n="52" d="100"/>
          <a:sy n="52" d="100"/>
        </p:scale>
        <p:origin x="169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74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VLIEGEN" userId="eff5dfbc-cf39-4ec6-a80e-3a834ee2ee0f" providerId="ADAL" clId="{2764703B-38AB-4632-84BD-CDEEACAD3123}"/>
    <pc:docChg chg="custSel delSld modSld">
      <pc:chgData name="Caroline VLIEGEN" userId="eff5dfbc-cf39-4ec6-a80e-3a834ee2ee0f" providerId="ADAL" clId="{2764703B-38AB-4632-84BD-CDEEACAD3123}" dt="2021-11-29T16:46:34.912" v="107" actId="6549"/>
      <pc:docMkLst>
        <pc:docMk/>
      </pc:docMkLst>
      <pc:sldChg chg="modNotesTx">
        <pc:chgData name="Caroline VLIEGEN" userId="eff5dfbc-cf39-4ec6-a80e-3a834ee2ee0f" providerId="ADAL" clId="{2764703B-38AB-4632-84BD-CDEEACAD3123}" dt="2021-11-29T09:47:59.295" v="90" actId="6549"/>
        <pc:sldMkLst>
          <pc:docMk/>
          <pc:sldMk cId="3986282695" sldId="324"/>
        </pc:sldMkLst>
      </pc:sldChg>
      <pc:sldChg chg="modNotesTx">
        <pc:chgData name="Caroline VLIEGEN" userId="eff5dfbc-cf39-4ec6-a80e-3a834ee2ee0f" providerId="ADAL" clId="{2764703B-38AB-4632-84BD-CDEEACAD3123}" dt="2021-11-29T09:48:09.719" v="91" actId="6549"/>
        <pc:sldMkLst>
          <pc:docMk/>
          <pc:sldMk cId="1796878424" sldId="328"/>
        </pc:sldMkLst>
      </pc:sldChg>
      <pc:sldChg chg="modNotesTx">
        <pc:chgData name="Caroline VLIEGEN" userId="eff5dfbc-cf39-4ec6-a80e-3a834ee2ee0f" providerId="ADAL" clId="{2764703B-38AB-4632-84BD-CDEEACAD3123}" dt="2021-11-29T09:48:13.359" v="92" actId="6549"/>
        <pc:sldMkLst>
          <pc:docMk/>
          <pc:sldMk cId="2347747630" sldId="329"/>
        </pc:sldMkLst>
      </pc:sldChg>
      <pc:sldChg chg="modNotesTx">
        <pc:chgData name="Caroline VLIEGEN" userId="eff5dfbc-cf39-4ec6-a80e-3a834ee2ee0f" providerId="ADAL" clId="{2764703B-38AB-4632-84BD-CDEEACAD3123}" dt="2021-11-29T09:48:17.660" v="93" actId="6549"/>
        <pc:sldMkLst>
          <pc:docMk/>
          <pc:sldMk cId="1869482195" sldId="330"/>
        </pc:sldMkLst>
      </pc:sldChg>
      <pc:sldChg chg="modNotesTx">
        <pc:chgData name="Caroline VLIEGEN" userId="eff5dfbc-cf39-4ec6-a80e-3a834ee2ee0f" providerId="ADAL" clId="{2764703B-38AB-4632-84BD-CDEEACAD3123}" dt="2021-11-29T09:47:53.067" v="88" actId="6549"/>
        <pc:sldMkLst>
          <pc:docMk/>
          <pc:sldMk cId="2414926382" sldId="332"/>
        </pc:sldMkLst>
      </pc:sldChg>
      <pc:sldChg chg="modNotesTx">
        <pc:chgData name="Caroline VLIEGEN" userId="eff5dfbc-cf39-4ec6-a80e-3a834ee2ee0f" providerId="ADAL" clId="{2764703B-38AB-4632-84BD-CDEEACAD3123}" dt="2021-11-29T09:47:56.346" v="89" actId="6549"/>
        <pc:sldMkLst>
          <pc:docMk/>
          <pc:sldMk cId="3495614265" sldId="333"/>
        </pc:sldMkLst>
      </pc:sldChg>
      <pc:sldChg chg="modNotesTx">
        <pc:chgData name="Caroline VLIEGEN" userId="eff5dfbc-cf39-4ec6-a80e-3a834ee2ee0f" providerId="ADAL" clId="{2764703B-38AB-4632-84BD-CDEEACAD3123}" dt="2021-11-29T09:48:20.855" v="94" actId="6549"/>
        <pc:sldMkLst>
          <pc:docMk/>
          <pc:sldMk cId="255895398" sldId="334"/>
        </pc:sldMkLst>
      </pc:sldChg>
      <pc:sldChg chg="modSp mod modNotesTx">
        <pc:chgData name="Caroline VLIEGEN" userId="eff5dfbc-cf39-4ec6-a80e-3a834ee2ee0f" providerId="ADAL" clId="{2764703B-38AB-4632-84BD-CDEEACAD3123}" dt="2021-11-29T16:45:31.989" v="103" actId="6549"/>
        <pc:sldMkLst>
          <pc:docMk/>
          <pc:sldMk cId="672930398" sldId="335"/>
        </pc:sldMkLst>
        <pc:spChg chg="mod">
          <ac:chgData name="Caroline VLIEGEN" userId="eff5dfbc-cf39-4ec6-a80e-3a834ee2ee0f" providerId="ADAL" clId="{2764703B-38AB-4632-84BD-CDEEACAD3123}" dt="2021-11-29T16:45:31.989" v="103" actId="6549"/>
          <ac:spMkLst>
            <pc:docMk/>
            <pc:sldMk cId="672930398" sldId="335"/>
            <ac:spMk id="10" creationId="{0B918ED6-0855-433F-BC07-95BB04631087}"/>
          </ac:spMkLst>
        </pc:spChg>
      </pc:sldChg>
      <pc:sldChg chg="modNotesTx">
        <pc:chgData name="Caroline VLIEGEN" userId="eff5dfbc-cf39-4ec6-a80e-3a834ee2ee0f" providerId="ADAL" clId="{2764703B-38AB-4632-84BD-CDEEACAD3123}" dt="2021-11-29T09:48:26.769" v="95" actId="6549"/>
        <pc:sldMkLst>
          <pc:docMk/>
          <pc:sldMk cId="1998493311" sldId="336"/>
        </pc:sldMkLst>
      </pc:sldChg>
      <pc:sldChg chg="del modNotesTx">
        <pc:chgData name="Caroline VLIEGEN" userId="eff5dfbc-cf39-4ec6-a80e-3a834ee2ee0f" providerId="ADAL" clId="{2764703B-38AB-4632-84BD-CDEEACAD3123}" dt="2021-11-29T16:46:11.737" v="106" actId="47"/>
        <pc:sldMkLst>
          <pc:docMk/>
          <pc:sldMk cId="754457831" sldId="337"/>
        </pc:sldMkLst>
      </pc:sldChg>
      <pc:sldChg chg="modNotesTx">
        <pc:chgData name="Caroline VLIEGEN" userId="eff5dfbc-cf39-4ec6-a80e-3a834ee2ee0f" providerId="ADAL" clId="{2764703B-38AB-4632-84BD-CDEEACAD3123}" dt="2021-11-29T09:47:49.898" v="87" actId="6549"/>
        <pc:sldMkLst>
          <pc:docMk/>
          <pc:sldMk cId="2153704604" sldId="338"/>
        </pc:sldMkLst>
      </pc:sldChg>
      <pc:sldChg chg="delSp modSp mod modNotesTx">
        <pc:chgData name="Caroline VLIEGEN" userId="eff5dfbc-cf39-4ec6-a80e-3a834ee2ee0f" providerId="ADAL" clId="{2764703B-38AB-4632-84BD-CDEEACAD3123}" dt="2021-11-29T09:48:35.621" v="97" actId="6549"/>
        <pc:sldMkLst>
          <pc:docMk/>
          <pc:sldMk cId="1580744391" sldId="340"/>
        </pc:sldMkLst>
        <pc:spChg chg="mod">
          <ac:chgData name="Caroline VLIEGEN" userId="eff5dfbc-cf39-4ec6-a80e-3a834ee2ee0f" providerId="ADAL" clId="{2764703B-38AB-4632-84BD-CDEEACAD3123}" dt="2021-11-29T09:46:01.696" v="0" actId="20577"/>
          <ac:spMkLst>
            <pc:docMk/>
            <pc:sldMk cId="1580744391" sldId="340"/>
            <ac:spMk id="11" creationId="{BFB860DA-5DCB-4E77-8C63-466D7649A10F}"/>
          </ac:spMkLst>
        </pc:spChg>
        <pc:spChg chg="mod">
          <ac:chgData name="Caroline VLIEGEN" userId="eff5dfbc-cf39-4ec6-a80e-3a834ee2ee0f" providerId="ADAL" clId="{2764703B-38AB-4632-84BD-CDEEACAD3123}" dt="2021-11-29T09:47:37.532" v="85" actId="6549"/>
          <ac:spMkLst>
            <pc:docMk/>
            <pc:sldMk cId="1580744391" sldId="340"/>
            <ac:spMk id="12" creationId="{0F022A1A-BCFC-4516-9C38-AA1C9E384A7D}"/>
          </ac:spMkLst>
        </pc:spChg>
        <pc:picChg chg="mod">
          <ac:chgData name="Caroline VLIEGEN" userId="eff5dfbc-cf39-4ec6-a80e-3a834ee2ee0f" providerId="ADAL" clId="{2764703B-38AB-4632-84BD-CDEEACAD3123}" dt="2021-11-29T09:47:29.990" v="84" actId="1076"/>
          <ac:picMkLst>
            <pc:docMk/>
            <pc:sldMk cId="1580744391" sldId="340"/>
            <ac:picMk id="13" creationId="{F49EA49F-9E50-4412-8F1E-9A196F0D596D}"/>
          </ac:picMkLst>
        </pc:picChg>
        <pc:picChg chg="del mod">
          <ac:chgData name="Caroline VLIEGEN" userId="eff5dfbc-cf39-4ec6-a80e-3a834ee2ee0f" providerId="ADAL" clId="{2764703B-38AB-4632-84BD-CDEEACAD3123}" dt="2021-11-29T09:47:40.220" v="86" actId="478"/>
          <ac:picMkLst>
            <pc:docMk/>
            <pc:sldMk cId="1580744391" sldId="340"/>
            <ac:picMk id="15" creationId="{7F467837-6BEC-4540-974D-BEDB35C61B6E}"/>
          </ac:picMkLst>
        </pc:picChg>
      </pc:sldChg>
      <pc:sldChg chg="delDesignElem modNotesTx">
        <pc:chgData name="Caroline VLIEGEN" userId="eff5dfbc-cf39-4ec6-a80e-3a834ee2ee0f" providerId="ADAL" clId="{2764703B-38AB-4632-84BD-CDEEACAD3123}" dt="2021-11-29T16:46:34.912" v="107" actId="6549"/>
        <pc:sldMkLst>
          <pc:docMk/>
          <pc:sldMk cId="282587908" sldId="341"/>
        </pc:sldMkLst>
      </pc:sldChg>
      <pc:sldChg chg="del delDesignElem">
        <pc:chgData name="Caroline VLIEGEN" userId="eff5dfbc-cf39-4ec6-a80e-3a834ee2ee0f" providerId="ADAL" clId="{2764703B-38AB-4632-84BD-CDEEACAD3123}" dt="2021-11-29T16:45:39.356" v="104" actId="47"/>
        <pc:sldMkLst>
          <pc:docMk/>
          <pc:sldMk cId="4212904642" sldId="34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C6AE7-5205-43DA-B0E5-8B13ED5423F1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B54BF53-E575-4251-BA03-FC1B8CC34B9D}">
      <dgm:prSet/>
      <dgm:spPr/>
      <dgm:t>
        <a:bodyPr/>
        <a:lstStyle/>
        <a:p>
          <a:pPr>
            <a:defRPr b="1"/>
          </a:pPr>
          <a:r>
            <a:rPr lang="en-US"/>
            <a:t>Sep. 2021</a:t>
          </a:r>
        </a:p>
      </dgm:t>
    </dgm:pt>
    <dgm:pt modelId="{BA8B7ECC-E08A-403A-81F1-DC2A12DAE7AF}" type="parTrans" cxnId="{FB8EE00C-40B1-4908-9A62-E59077D6DF71}">
      <dgm:prSet/>
      <dgm:spPr/>
      <dgm:t>
        <a:bodyPr/>
        <a:lstStyle/>
        <a:p>
          <a:endParaRPr lang="en-US"/>
        </a:p>
      </dgm:t>
    </dgm:pt>
    <dgm:pt modelId="{9D189C39-78F2-4B01-87FC-1DF69CF80554}" type="sibTrans" cxnId="{FB8EE00C-40B1-4908-9A62-E59077D6DF71}">
      <dgm:prSet/>
      <dgm:spPr/>
      <dgm:t>
        <a:bodyPr/>
        <a:lstStyle/>
        <a:p>
          <a:endParaRPr lang="en-US"/>
        </a:p>
      </dgm:t>
    </dgm:pt>
    <dgm:pt modelId="{61F3BE8A-A87B-47A8-9CC1-1C0A844B130A}">
      <dgm:prSet/>
      <dgm:spPr/>
      <dgm:t>
        <a:bodyPr/>
        <a:lstStyle/>
        <a:p>
          <a:r>
            <a:rPr lang="en-US"/>
            <a:t>Start</a:t>
          </a:r>
        </a:p>
      </dgm:t>
    </dgm:pt>
    <dgm:pt modelId="{E5FEA082-214E-4471-B8B5-0DE9A7BEEFC8}" type="parTrans" cxnId="{1362B1D2-6982-4F13-8EA3-4E9171CDACBA}">
      <dgm:prSet/>
      <dgm:spPr/>
      <dgm:t>
        <a:bodyPr/>
        <a:lstStyle/>
        <a:p>
          <a:endParaRPr lang="en-US"/>
        </a:p>
      </dgm:t>
    </dgm:pt>
    <dgm:pt modelId="{E8B49132-B642-45F8-AEE2-355A9D59F06C}" type="sibTrans" cxnId="{1362B1D2-6982-4F13-8EA3-4E9171CDACBA}">
      <dgm:prSet/>
      <dgm:spPr/>
      <dgm:t>
        <a:bodyPr/>
        <a:lstStyle/>
        <a:p>
          <a:endParaRPr lang="en-US"/>
        </a:p>
      </dgm:t>
    </dgm:pt>
    <dgm:pt modelId="{54529AAB-D45D-4A40-B527-65D873B03393}">
      <dgm:prSet/>
      <dgm:spPr/>
      <dgm:t>
        <a:bodyPr/>
        <a:lstStyle/>
        <a:p>
          <a:pPr>
            <a:defRPr b="1"/>
          </a:pPr>
          <a:r>
            <a:rPr lang="en-US"/>
            <a:t>Dec. 2021</a:t>
          </a:r>
        </a:p>
      </dgm:t>
    </dgm:pt>
    <dgm:pt modelId="{E347E3E2-9AA6-4613-8F48-38B05E13E425}" type="parTrans" cxnId="{A204C7C6-9F59-45FE-B0B4-9A29DD003825}">
      <dgm:prSet/>
      <dgm:spPr/>
      <dgm:t>
        <a:bodyPr/>
        <a:lstStyle/>
        <a:p>
          <a:endParaRPr lang="en-US"/>
        </a:p>
      </dgm:t>
    </dgm:pt>
    <dgm:pt modelId="{2C0B59B5-7A3E-4BC5-A7D4-7A645CCE75CA}" type="sibTrans" cxnId="{A204C7C6-9F59-45FE-B0B4-9A29DD003825}">
      <dgm:prSet/>
      <dgm:spPr/>
      <dgm:t>
        <a:bodyPr/>
        <a:lstStyle/>
        <a:p>
          <a:endParaRPr lang="en-US"/>
        </a:p>
      </dgm:t>
    </dgm:pt>
    <dgm:pt modelId="{3FE15BCF-17E1-491B-95F2-0D9EB2277312}">
      <dgm:prSet/>
      <dgm:spPr/>
      <dgm:t>
        <a:bodyPr/>
        <a:lstStyle/>
        <a:p>
          <a:r>
            <a:rPr lang="en-US" dirty="0"/>
            <a:t>1st call opening</a:t>
          </a:r>
        </a:p>
      </dgm:t>
    </dgm:pt>
    <dgm:pt modelId="{6ADA7E94-ACBE-46F6-B5D3-979855D73F5C}" type="parTrans" cxnId="{14169852-4888-4E21-BFB0-930476AEDB9E}">
      <dgm:prSet/>
      <dgm:spPr/>
      <dgm:t>
        <a:bodyPr/>
        <a:lstStyle/>
        <a:p>
          <a:endParaRPr lang="en-US"/>
        </a:p>
      </dgm:t>
    </dgm:pt>
    <dgm:pt modelId="{9686A295-2C61-4FAD-B662-7A75DB0A5C0A}" type="sibTrans" cxnId="{14169852-4888-4E21-BFB0-930476AEDB9E}">
      <dgm:prSet/>
      <dgm:spPr/>
      <dgm:t>
        <a:bodyPr/>
        <a:lstStyle/>
        <a:p>
          <a:endParaRPr lang="en-US"/>
        </a:p>
      </dgm:t>
    </dgm:pt>
    <dgm:pt modelId="{F4BF240B-5B15-4446-9408-90AF16A4EA97}">
      <dgm:prSet/>
      <dgm:spPr/>
      <dgm:t>
        <a:bodyPr/>
        <a:lstStyle/>
        <a:p>
          <a:pPr>
            <a:defRPr b="1"/>
          </a:pPr>
          <a:r>
            <a:rPr lang="en-US" dirty="0"/>
            <a:t>7 March 2022</a:t>
          </a:r>
        </a:p>
      </dgm:t>
    </dgm:pt>
    <dgm:pt modelId="{D402DCF3-100F-4F2E-80E9-385E6381B85E}" type="parTrans" cxnId="{38272C42-DE57-4F07-BCA6-90C2DF2722D9}">
      <dgm:prSet/>
      <dgm:spPr/>
      <dgm:t>
        <a:bodyPr/>
        <a:lstStyle/>
        <a:p>
          <a:endParaRPr lang="en-US"/>
        </a:p>
      </dgm:t>
    </dgm:pt>
    <dgm:pt modelId="{77715480-BE0C-4D73-8713-EAD1DFA05302}" type="sibTrans" cxnId="{38272C42-DE57-4F07-BCA6-90C2DF2722D9}">
      <dgm:prSet/>
      <dgm:spPr/>
      <dgm:t>
        <a:bodyPr/>
        <a:lstStyle/>
        <a:p>
          <a:endParaRPr lang="en-US"/>
        </a:p>
      </dgm:t>
    </dgm:pt>
    <dgm:pt modelId="{0CC2D3D8-835A-4200-80E8-843117265CB8}">
      <dgm:prSet/>
      <dgm:spPr/>
      <dgm:t>
        <a:bodyPr/>
        <a:lstStyle/>
        <a:p>
          <a:r>
            <a:rPr lang="en-US" dirty="0"/>
            <a:t>Call deadline</a:t>
          </a:r>
        </a:p>
      </dgm:t>
    </dgm:pt>
    <dgm:pt modelId="{74B9D9C1-88BE-4B8F-A630-C7B304627C43}" type="parTrans" cxnId="{0CFBDEEC-82BB-4250-B3BB-1C9C802F5F54}">
      <dgm:prSet/>
      <dgm:spPr/>
      <dgm:t>
        <a:bodyPr/>
        <a:lstStyle/>
        <a:p>
          <a:endParaRPr lang="en-US"/>
        </a:p>
      </dgm:t>
    </dgm:pt>
    <dgm:pt modelId="{E9C5ADDE-6C6E-409B-9D30-298396B7F2F4}" type="sibTrans" cxnId="{0CFBDEEC-82BB-4250-B3BB-1C9C802F5F54}">
      <dgm:prSet/>
      <dgm:spPr/>
      <dgm:t>
        <a:bodyPr/>
        <a:lstStyle/>
        <a:p>
          <a:endParaRPr lang="en-US"/>
        </a:p>
      </dgm:t>
    </dgm:pt>
    <dgm:pt modelId="{56834BBD-E77F-462D-983A-215AC9C6493D}">
      <dgm:prSet/>
      <dgm:spPr/>
      <dgm:t>
        <a:bodyPr/>
        <a:lstStyle/>
        <a:p>
          <a:r>
            <a:rPr lang="en-US" dirty="0"/>
            <a:t>Start of funded projects</a:t>
          </a:r>
        </a:p>
      </dgm:t>
    </dgm:pt>
    <dgm:pt modelId="{B40D5B95-BF2E-4ABC-96E5-83BD823CCD5E}" type="parTrans" cxnId="{264E41DD-19E2-41D3-952D-0DE4BF251543}">
      <dgm:prSet/>
      <dgm:spPr/>
      <dgm:t>
        <a:bodyPr/>
        <a:lstStyle/>
        <a:p>
          <a:endParaRPr lang="en-US"/>
        </a:p>
      </dgm:t>
    </dgm:pt>
    <dgm:pt modelId="{BED2AD0B-346A-4B9D-BF25-AFD2B593E130}" type="sibTrans" cxnId="{264E41DD-19E2-41D3-952D-0DE4BF251543}">
      <dgm:prSet/>
      <dgm:spPr/>
      <dgm:t>
        <a:bodyPr/>
        <a:lstStyle/>
        <a:p>
          <a:endParaRPr lang="en-US"/>
        </a:p>
      </dgm:t>
    </dgm:pt>
    <dgm:pt modelId="{CA363013-397E-46AE-9687-46F506AB06B1}">
      <dgm:prSet/>
      <dgm:spPr/>
      <dgm:t>
        <a:bodyPr/>
        <a:lstStyle/>
        <a:p>
          <a:r>
            <a:rPr lang="fr-BE" dirty="0"/>
            <a:t>Evaluation &amp; selection</a:t>
          </a:r>
        </a:p>
      </dgm:t>
    </dgm:pt>
    <dgm:pt modelId="{FD8D1AD5-4411-4CD8-AD73-B1C12024954C}" type="parTrans" cxnId="{C43585B4-85AF-418F-B025-3A2B1C99C9F4}">
      <dgm:prSet/>
      <dgm:spPr/>
      <dgm:t>
        <a:bodyPr/>
        <a:lstStyle/>
        <a:p>
          <a:endParaRPr lang="fr-BE"/>
        </a:p>
      </dgm:t>
    </dgm:pt>
    <dgm:pt modelId="{23F214F8-F11A-43AE-96AD-E6E1933FCC23}" type="sibTrans" cxnId="{C43585B4-85AF-418F-B025-3A2B1C99C9F4}">
      <dgm:prSet/>
      <dgm:spPr/>
      <dgm:t>
        <a:bodyPr/>
        <a:lstStyle/>
        <a:p>
          <a:endParaRPr lang="fr-BE"/>
        </a:p>
      </dgm:t>
    </dgm:pt>
    <dgm:pt modelId="{6F6EE9C4-C679-4F2B-A8F6-DA4B73D96FB8}">
      <dgm:prSet/>
      <dgm:spPr/>
      <dgm:t>
        <a:bodyPr/>
        <a:lstStyle/>
        <a:p>
          <a:pPr>
            <a:defRPr b="1"/>
          </a:pPr>
          <a:r>
            <a:rPr lang="fr-BE" dirty="0"/>
            <a:t>Mar.–July 2022</a:t>
          </a:r>
          <a:endParaRPr lang="en-US" dirty="0"/>
        </a:p>
      </dgm:t>
    </dgm:pt>
    <dgm:pt modelId="{4AF811DB-85B7-437D-AC6C-4025673D5272}" type="parTrans" cxnId="{9E610576-2B7F-41AF-9E8B-687C7BF155E7}">
      <dgm:prSet/>
      <dgm:spPr/>
      <dgm:t>
        <a:bodyPr/>
        <a:lstStyle/>
        <a:p>
          <a:endParaRPr lang="fr-BE"/>
        </a:p>
      </dgm:t>
    </dgm:pt>
    <dgm:pt modelId="{2007A4D7-EE19-4DC5-BDB5-7B0A9C1EAB5C}" type="sibTrans" cxnId="{9E610576-2B7F-41AF-9E8B-687C7BF155E7}">
      <dgm:prSet/>
      <dgm:spPr/>
      <dgm:t>
        <a:bodyPr/>
        <a:lstStyle/>
        <a:p>
          <a:endParaRPr lang="fr-BE"/>
        </a:p>
      </dgm:t>
    </dgm:pt>
    <dgm:pt modelId="{3DE32468-BC78-408A-913F-DB59A126C70B}">
      <dgm:prSet/>
      <dgm:spPr/>
      <dgm:t>
        <a:bodyPr/>
        <a:lstStyle/>
        <a:p>
          <a:pPr>
            <a:defRPr b="1"/>
          </a:pPr>
          <a:r>
            <a:rPr lang="en-US" dirty="0"/>
            <a:t>August - Oct. 2022</a:t>
          </a:r>
        </a:p>
      </dgm:t>
    </dgm:pt>
    <dgm:pt modelId="{F4AADE12-B5CB-4C31-AC4B-FCDD34C7B649}" type="parTrans" cxnId="{45A95E06-2916-45A0-97F1-59D59A68E3B2}">
      <dgm:prSet/>
      <dgm:spPr/>
      <dgm:t>
        <a:bodyPr/>
        <a:lstStyle/>
        <a:p>
          <a:endParaRPr lang="fr-BE"/>
        </a:p>
      </dgm:t>
    </dgm:pt>
    <dgm:pt modelId="{0B1662F2-DCE7-44C0-B2B4-5D6B9F752EE9}" type="sibTrans" cxnId="{45A95E06-2916-45A0-97F1-59D59A68E3B2}">
      <dgm:prSet/>
      <dgm:spPr/>
      <dgm:t>
        <a:bodyPr/>
        <a:lstStyle/>
        <a:p>
          <a:endParaRPr lang="fr-BE"/>
        </a:p>
      </dgm:t>
    </dgm:pt>
    <dgm:pt modelId="{D1B22850-8374-44A4-A3AC-08F3FE5F8D76}">
      <dgm:prSet/>
      <dgm:spPr/>
      <dgm:t>
        <a:bodyPr/>
        <a:lstStyle/>
        <a:p>
          <a:pPr>
            <a:defRPr b="1"/>
          </a:pPr>
          <a:r>
            <a:rPr lang="fr-BE" dirty="0"/>
            <a:t>July 2022</a:t>
          </a:r>
          <a:endParaRPr lang="en-US" dirty="0"/>
        </a:p>
      </dgm:t>
    </dgm:pt>
    <dgm:pt modelId="{117DAE37-DBD8-4391-A05F-03CBC5B43818}" type="parTrans" cxnId="{6D038526-416D-4C52-A91C-B717CB8F9BC5}">
      <dgm:prSet/>
      <dgm:spPr/>
      <dgm:t>
        <a:bodyPr/>
        <a:lstStyle/>
        <a:p>
          <a:endParaRPr lang="fr-BE"/>
        </a:p>
      </dgm:t>
    </dgm:pt>
    <dgm:pt modelId="{A9A8D233-FCAA-4E72-93D2-A656B03CD5E7}" type="sibTrans" cxnId="{6D038526-416D-4C52-A91C-B717CB8F9BC5}">
      <dgm:prSet/>
      <dgm:spPr/>
      <dgm:t>
        <a:bodyPr/>
        <a:lstStyle/>
        <a:p>
          <a:endParaRPr lang="fr-BE"/>
        </a:p>
      </dgm:t>
    </dgm:pt>
    <dgm:pt modelId="{6EB9A69D-FFF0-4F80-A8E3-AA08E69F51EB}">
      <dgm:prSet/>
      <dgm:spPr/>
      <dgm:t>
        <a:bodyPr/>
        <a:lstStyle/>
        <a:p>
          <a:r>
            <a:rPr lang="fr-BE" dirty="0"/>
            <a:t>Notification to candidates</a:t>
          </a:r>
        </a:p>
      </dgm:t>
    </dgm:pt>
    <dgm:pt modelId="{819CE95F-714E-4F77-A0C3-DC721CAC323B}" type="parTrans" cxnId="{E094D243-2362-423D-9EC9-38FCE78A51F2}">
      <dgm:prSet/>
      <dgm:spPr/>
      <dgm:t>
        <a:bodyPr/>
        <a:lstStyle/>
        <a:p>
          <a:endParaRPr lang="fr-BE"/>
        </a:p>
      </dgm:t>
    </dgm:pt>
    <dgm:pt modelId="{2DA91C8E-F93C-4CEF-B9DF-3C87A8643B84}" type="sibTrans" cxnId="{E094D243-2362-423D-9EC9-38FCE78A51F2}">
      <dgm:prSet/>
      <dgm:spPr/>
      <dgm:t>
        <a:bodyPr/>
        <a:lstStyle/>
        <a:p>
          <a:endParaRPr lang="fr-BE"/>
        </a:p>
      </dgm:t>
    </dgm:pt>
    <dgm:pt modelId="{B2374CAE-61E1-4B62-B604-18BC828F38B7}" type="pres">
      <dgm:prSet presAssocID="{F61C6AE7-5205-43DA-B0E5-8B13ED5423F1}" presName="root" presStyleCnt="0">
        <dgm:presLayoutVars>
          <dgm:chMax/>
          <dgm:chPref/>
          <dgm:animLvl val="lvl"/>
        </dgm:presLayoutVars>
      </dgm:prSet>
      <dgm:spPr/>
    </dgm:pt>
    <dgm:pt modelId="{3DB3BF3A-1D13-449A-B806-310EA9AB7ECF}" type="pres">
      <dgm:prSet presAssocID="{F61C6AE7-5205-43DA-B0E5-8B13ED5423F1}" presName="divider" presStyleLbl="fgAcc1" presStyleIdx="0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55113250-19EE-4FA2-ACD9-02B0CA1AA93F}" type="pres">
      <dgm:prSet presAssocID="{F61C6AE7-5205-43DA-B0E5-8B13ED5423F1}" presName="nodes" presStyleCnt="0">
        <dgm:presLayoutVars>
          <dgm:chMax/>
          <dgm:chPref/>
          <dgm:animLvl val="lvl"/>
        </dgm:presLayoutVars>
      </dgm:prSet>
      <dgm:spPr/>
    </dgm:pt>
    <dgm:pt modelId="{340BCD4E-4DAC-41BA-A26A-C5929C1AA9FD}" type="pres">
      <dgm:prSet presAssocID="{9B54BF53-E575-4251-BA03-FC1B8CC34B9D}" presName="composite" presStyleCnt="0"/>
      <dgm:spPr/>
    </dgm:pt>
    <dgm:pt modelId="{9A7FF171-B813-44D0-90D6-EB003B220BA8}" type="pres">
      <dgm:prSet presAssocID="{9B54BF53-E575-4251-BA03-FC1B8CC34B9D}" presName="ConnectorPoint" presStyleLbl="lnNode1" presStyleIdx="0" presStyleCnt="6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1F4409A-7E02-410A-A31D-5DA5546E3F01}" type="pres">
      <dgm:prSet presAssocID="{9B54BF53-E575-4251-BA03-FC1B8CC34B9D}" presName="DropPinPlaceHolder" presStyleCnt="0"/>
      <dgm:spPr/>
    </dgm:pt>
    <dgm:pt modelId="{134BCD42-0B98-42AA-A7C8-63F855429D7B}" type="pres">
      <dgm:prSet presAssocID="{9B54BF53-E575-4251-BA03-FC1B8CC34B9D}" presName="DropPin" presStyleLbl="alignNode1" presStyleIdx="0" presStyleCnt="6"/>
      <dgm:spPr/>
    </dgm:pt>
    <dgm:pt modelId="{B1B2202E-7E2A-4116-B816-CAEFED5DA85E}" type="pres">
      <dgm:prSet presAssocID="{9B54BF53-E575-4251-BA03-FC1B8CC34B9D}" presName="Ellipse" presStyleLbl="fgAcc1" presStyleIdx="1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FA95FC6-4E4F-4456-A1AC-283803F8D9C1}" type="pres">
      <dgm:prSet presAssocID="{9B54BF53-E575-4251-BA03-FC1B8CC34B9D}" presName="L2TextContainer" presStyleLbl="revTx" presStyleIdx="0" presStyleCnt="12">
        <dgm:presLayoutVars>
          <dgm:bulletEnabled val="1"/>
        </dgm:presLayoutVars>
      </dgm:prSet>
      <dgm:spPr/>
    </dgm:pt>
    <dgm:pt modelId="{7A2F2F53-9AF1-45DB-9EC2-CA3C5625B4A0}" type="pres">
      <dgm:prSet presAssocID="{9B54BF53-E575-4251-BA03-FC1B8CC34B9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DC30A66D-C5D4-4D33-BD32-19ED71DDAB79}" type="pres">
      <dgm:prSet presAssocID="{9B54BF53-E575-4251-BA03-FC1B8CC34B9D}" presName="ConnectLine" presStyleLbl="sibTrans1D1" presStyleIdx="0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EA3BFB4-7E1F-402A-ADC2-9858058FE4FB}" type="pres">
      <dgm:prSet presAssocID="{9B54BF53-E575-4251-BA03-FC1B8CC34B9D}" presName="EmptyPlaceHolder" presStyleCnt="0"/>
      <dgm:spPr/>
    </dgm:pt>
    <dgm:pt modelId="{1FBE215B-0A10-4ADA-B64F-1E909AC106B6}" type="pres">
      <dgm:prSet presAssocID="{9D189C39-78F2-4B01-87FC-1DF69CF80554}" presName="spaceBetweenRectangles" presStyleCnt="0"/>
      <dgm:spPr/>
    </dgm:pt>
    <dgm:pt modelId="{42A35DA0-A1B0-4191-ADD0-668B9C1DA233}" type="pres">
      <dgm:prSet presAssocID="{54529AAB-D45D-4A40-B527-65D873B03393}" presName="composite" presStyleCnt="0"/>
      <dgm:spPr/>
    </dgm:pt>
    <dgm:pt modelId="{D5296524-7428-4774-AA58-60B85865E164}" type="pres">
      <dgm:prSet presAssocID="{54529AAB-D45D-4A40-B527-65D873B03393}" presName="ConnectorPoint" presStyleLbl="lnNode1" presStyleIdx="1" presStyleCnt="6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23BCBFA-9BBD-408E-9183-FEC5E28AE055}" type="pres">
      <dgm:prSet presAssocID="{54529AAB-D45D-4A40-B527-65D873B03393}" presName="DropPinPlaceHolder" presStyleCnt="0"/>
      <dgm:spPr/>
    </dgm:pt>
    <dgm:pt modelId="{464BFBAA-7E38-4C5A-AD07-59886D78FA3D}" type="pres">
      <dgm:prSet presAssocID="{54529AAB-D45D-4A40-B527-65D873B03393}" presName="DropPin" presStyleLbl="alignNode1" presStyleIdx="1" presStyleCnt="6"/>
      <dgm:spPr/>
    </dgm:pt>
    <dgm:pt modelId="{FDD114C2-209C-4E46-A919-FCD762A7ABDA}" type="pres">
      <dgm:prSet presAssocID="{54529AAB-D45D-4A40-B527-65D873B03393}" presName="Ellipse" presStyleLbl="fgAcc1" presStyleIdx="2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24F8C23-F654-48E7-8FB6-8AEDBC059F08}" type="pres">
      <dgm:prSet presAssocID="{54529AAB-D45D-4A40-B527-65D873B03393}" presName="L2TextContainer" presStyleLbl="revTx" presStyleIdx="2" presStyleCnt="12">
        <dgm:presLayoutVars>
          <dgm:bulletEnabled val="1"/>
        </dgm:presLayoutVars>
      </dgm:prSet>
      <dgm:spPr/>
    </dgm:pt>
    <dgm:pt modelId="{38973925-84F2-416C-B932-2F8FD8410923}" type="pres">
      <dgm:prSet presAssocID="{54529AAB-D45D-4A40-B527-65D873B03393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A035E48E-FB25-479A-A692-49CD2637D753}" type="pres">
      <dgm:prSet presAssocID="{54529AAB-D45D-4A40-B527-65D873B03393}" presName="ConnectLine" presStyleLbl="sibTrans1D1" presStyleIdx="1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4E165C9-C857-40E5-A6EA-49824F4CC9A0}" type="pres">
      <dgm:prSet presAssocID="{54529AAB-D45D-4A40-B527-65D873B03393}" presName="EmptyPlaceHolder" presStyleCnt="0"/>
      <dgm:spPr/>
    </dgm:pt>
    <dgm:pt modelId="{0BA01574-B85A-4470-A1E7-52621B8FE247}" type="pres">
      <dgm:prSet presAssocID="{2C0B59B5-7A3E-4BC5-A7D4-7A645CCE75CA}" presName="spaceBetweenRectangles" presStyleCnt="0"/>
      <dgm:spPr/>
    </dgm:pt>
    <dgm:pt modelId="{858084D2-73D1-448B-9ED7-E9200333FAD5}" type="pres">
      <dgm:prSet presAssocID="{F4BF240B-5B15-4446-9408-90AF16A4EA97}" presName="composite" presStyleCnt="0"/>
      <dgm:spPr/>
    </dgm:pt>
    <dgm:pt modelId="{9A8010C1-EE57-4D16-8CE3-94C392F58E10}" type="pres">
      <dgm:prSet presAssocID="{F4BF240B-5B15-4446-9408-90AF16A4EA97}" presName="ConnectorPoint" presStyleLbl="lnNode1" presStyleIdx="2" presStyleCnt="6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2AB7B3A-4782-4217-A4E0-A4B0B723A1A9}" type="pres">
      <dgm:prSet presAssocID="{F4BF240B-5B15-4446-9408-90AF16A4EA97}" presName="DropPinPlaceHolder" presStyleCnt="0"/>
      <dgm:spPr/>
    </dgm:pt>
    <dgm:pt modelId="{1B8F3BFE-2104-41B0-BCAC-81718FE825F8}" type="pres">
      <dgm:prSet presAssocID="{F4BF240B-5B15-4446-9408-90AF16A4EA97}" presName="DropPin" presStyleLbl="alignNode1" presStyleIdx="2" presStyleCnt="6"/>
      <dgm:spPr/>
    </dgm:pt>
    <dgm:pt modelId="{54E11705-4866-4171-8AFE-8A2A6104F2C7}" type="pres">
      <dgm:prSet presAssocID="{F4BF240B-5B15-4446-9408-90AF16A4EA97}" presName="Ellipse" presStyleLbl="fgAcc1" presStyleIdx="3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7917E63-17F1-43C5-B8F0-BA58792E2CF4}" type="pres">
      <dgm:prSet presAssocID="{F4BF240B-5B15-4446-9408-90AF16A4EA97}" presName="L2TextContainer" presStyleLbl="revTx" presStyleIdx="4" presStyleCnt="12">
        <dgm:presLayoutVars>
          <dgm:bulletEnabled val="1"/>
        </dgm:presLayoutVars>
      </dgm:prSet>
      <dgm:spPr/>
    </dgm:pt>
    <dgm:pt modelId="{F3F9207E-3655-449A-92FE-AC97E48F7980}" type="pres">
      <dgm:prSet presAssocID="{F4BF240B-5B15-4446-9408-90AF16A4EA97}" presName="L1TextContainer" presStyleLbl="revTx" presStyleIdx="5" presStyleCnt="12" custLinFactNeighborX="-670">
        <dgm:presLayoutVars>
          <dgm:chMax val="1"/>
          <dgm:chPref val="1"/>
          <dgm:bulletEnabled val="1"/>
        </dgm:presLayoutVars>
      </dgm:prSet>
      <dgm:spPr/>
    </dgm:pt>
    <dgm:pt modelId="{57735FAD-0D89-439B-8F2F-E766BE2A5CE4}" type="pres">
      <dgm:prSet presAssocID="{F4BF240B-5B15-4446-9408-90AF16A4EA97}" presName="ConnectLine" presStyleLbl="sibTrans1D1" presStyleIdx="2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6B82C1E-4387-46D1-BAD1-31884DB102C4}" type="pres">
      <dgm:prSet presAssocID="{F4BF240B-5B15-4446-9408-90AF16A4EA97}" presName="EmptyPlaceHolder" presStyleCnt="0"/>
      <dgm:spPr/>
    </dgm:pt>
    <dgm:pt modelId="{01D247B2-0922-47F2-AA34-0F6CEB9F0094}" type="pres">
      <dgm:prSet presAssocID="{77715480-BE0C-4D73-8713-EAD1DFA05302}" presName="spaceBetweenRectangles" presStyleCnt="0"/>
      <dgm:spPr/>
    </dgm:pt>
    <dgm:pt modelId="{4EE1CC46-8520-4A9C-834D-0EA74B3B5E1D}" type="pres">
      <dgm:prSet presAssocID="{D1B22850-8374-44A4-A3AC-08F3FE5F8D76}" presName="composite" presStyleCnt="0"/>
      <dgm:spPr/>
    </dgm:pt>
    <dgm:pt modelId="{EEEE0FDC-E013-4FA2-99CF-AB0AFE61013A}" type="pres">
      <dgm:prSet presAssocID="{D1B22850-8374-44A4-A3AC-08F3FE5F8D76}" presName="ConnectorPoint" presStyleLbl="lnNode1" presStyleIdx="3" presStyleCnt="6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AE98B03-5948-4032-A15F-9AFA456B2263}" type="pres">
      <dgm:prSet presAssocID="{D1B22850-8374-44A4-A3AC-08F3FE5F8D76}" presName="DropPinPlaceHolder" presStyleCnt="0"/>
      <dgm:spPr/>
    </dgm:pt>
    <dgm:pt modelId="{2220A354-CB6E-4749-96B4-6D18C2EC4314}" type="pres">
      <dgm:prSet presAssocID="{D1B22850-8374-44A4-A3AC-08F3FE5F8D76}" presName="DropPin" presStyleLbl="alignNode1" presStyleIdx="3" presStyleCnt="6" custLinFactX="102170" custLinFactNeighborX="200000" custLinFactNeighborY="3710"/>
      <dgm:spPr/>
    </dgm:pt>
    <dgm:pt modelId="{D3F6ACCC-3D9A-44B8-A546-A3886A9B3F55}" type="pres">
      <dgm:prSet presAssocID="{D1B22850-8374-44A4-A3AC-08F3FE5F8D76}" presName="Ellipse" presStyleLbl="fgAcc1" presStyleIdx="4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2DB5706-4D84-43BC-BD9A-623F49FA622D}" type="pres">
      <dgm:prSet presAssocID="{D1B22850-8374-44A4-A3AC-08F3FE5F8D76}" presName="L2TextContainer" presStyleLbl="revTx" presStyleIdx="6" presStyleCnt="12">
        <dgm:presLayoutVars>
          <dgm:bulletEnabled val="1"/>
        </dgm:presLayoutVars>
      </dgm:prSet>
      <dgm:spPr/>
    </dgm:pt>
    <dgm:pt modelId="{A08A2733-F5A2-4104-A970-6C97DBFE03CC}" type="pres">
      <dgm:prSet presAssocID="{D1B22850-8374-44A4-A3AC-08F3FE5F8D76}" presName="L1TextContainer" presStyleLbl="revTx" presStyleIdx="7" presStyleCnt="12" custLinFactNeighborX="50655" custLinFactNeighborY="5561">
        <dgm:presLayoutVars>
          <dgm:chMax val="1"/>
          <dgm:chPref val="1"/>
          <dgm:bulletEnabled val="1"/>
        </dgm:presLayoutVars>
      </dgm:prSet>
      <dgm:spPr/>
    </dgm:pt>
    <dgm:pt modelId="{9C8E2159-40E1-49E9-8E02-B1D19174C2CB}" type="pres">
      <dgm:prSet presAssocID="{D1B22850-8374-44A4-A3AC-08F3FE5F8D76}" presName="ConnectLine" presStyleLbl="sibTrans1D1" presStyleIdx="3" presStyleCnt="6" custLinFactX="1898347" custLinFactNeighborX="1900000" custLinFactNeighborY="1954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75BCD55-7C08-4EB8-9BF8-E949585A850F}" type="pres">
      <dgm:prSet presAssocID="{D1B22850-8374-44A4-A3AC-08F3FE5F8D76}" presName="EmptyPlaceHolder" presStyleCnt="0"/>
      <dgm:spPr/>
    </dgm:pt>
    <dgm:pt modelId="{EE0573D0-C16D-4A1C-968E-CE419DC8BEE8}" type="pres">
      <dgm:prSet presAssocID="{A9A8D233-FCAA-4E72-93D2-A656B03CD5E7}" presName="spaceBetweenRectangles" presStyleCnt="0"/>
      <dgm:spPr/>
    </dgm:pt>
    <dgm:pt modelId="{B86878BF-A944-4C28-ACEF-C5C711526D77}" type="pres">
      <dgm:prSet presAssocID="{6F6EE9C4-C679-4F2B-A8F6-DA4B73D96FB8}" presName="composite" presStyleCnt="0"/>
      <dgm:spPr/>
    </dgm:pt>
    <dgm:pt modelId="{2438904B-660B-4048-849A-E429AC7CB982}" type="pres">
      <dgm:prSet presAssocID="{6F6EE9C4-C679-4F2B-A8F6-DA4B73D96FB8}" presName="ConnectorPoint" presStyleLbl="lnNode1" presStyleIdx="4" presStyleCnt="6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6898A02-2B91-4FCF-BB0B-68A433570A25}" type="pres">
      <dgm:prSet presAssocID="{6F6EE9C4-C679-4F2B-A8F6-DA4B73D96FB8}" presName="DropPinPlaceHolder" presStyleCnt="0"/>
      <dgm:spPr/>
    </dgm:pt>
    <dgm:pt modelId="{17F15F0A-FCD1-4F6E-A3F5-64A393EE6ACD}" type="pres">
      <dgm:prSet presAssocID="{6F6EE9C4-C679-4F2B-A8F6-DA4B73D96FB8}" presName="DropPin" presStyleLbl="alignNode1" presStyleIdx="4" presStyleCnt="6" custLinFactX="-100000" custLinFactNeighborX="-149743" custLinFactNeighborY="-8450"/>
      <dgm:spPr/>
    </dgm:pt>
    <dgm:pt modelId="{6A87672B-E288-4E20-B5DE-841AF516B3CB}" type="pres">
      <dgm:prSet presAssocID="{6F6EE9C4-C679-4F2B-A8F6-DA4B73D96FB8}" presName="Ellipse" presStyleLbl="fgAcc1" presStyleIdx="5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13A2855-AE64-4C09-A7B2-676C9DC4F814}" type="pres">
      <dgm:prSet presAssocID="{6F6EE9C4-C679-4F2B-A8F6-DA4B73D96FB8}" presName="L2TextContainer" presStyleLbl="revTx" presStyleIdx="8" presStyleCnt="12">
        <dgm:presLayoutVars>
          <dgm:bulletEnabled val="1"/>
        </dgm:presLayoutVars>
      </dgm:prSet>
      <dgm:spPr/>
    </dgm:pt>
    <dgm:pt modelId="{68CBFDD8-BBED-4A0D-9CE4-C0AD015D00A5}" type="pres">
      <dgm:prSet presAssocID="{6F6EE9C4-C679-4F2B-A8F6-DA4B73D96FB8}" presName="L1TextContainer" presStyleLbl="revTx" presStyleIdx="9" presStyleCnt="12" custLinFactNeighborX="-44927" custLinFactNeighborY="12976">
        <dgm:presLayoutVars>
          <dgm:chMax val="1"/>
          <dgm:chPref val="1"/>
          <dgm:bulletEnabled val="1"/>
        </dgm:presLayoutVars>
      </dgm:prSet>
      <dgm:spPr/>
    </dgm:pt>
    <dgm:pt modelId="{89BA82A7-A291-44C5-B442-352FD0A12753}" type="pres">
      <dgm:prSet presAssocID="{6F6EE9C4-C679-4F2B-A8F6-DA4B73D96FB8}" presName="ConnectLine" presStyleLbl="sibTrans1D1" presStyleIdx="4" presStyleCnt="6" custLinFactX="-1522566" custLinFactNeighborX="-1600000" custLinFactNeighborY="-1597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1592780-803D-47A9-A4EF-EBD3186D0463}" type="pres">
      <dgm:prSet presAssocID="{6F6EE9C4-C679-4F2B-A8F6-DA4B73D96FB8}" presName="EmptyPlaceHolder" presStyleCnt="0"/>
      <dgm:spPr/>
    </dgm:pt>
    <dgm:pt modelId="{A4B15204-5DBB-4BD2-9FA2-97082DB1A9A7}" type="pres">
      <dgm:prSet presAssocID="{2007A4D7-EE19-4DC5-BDB5-7B0A9C1EAB5C}" presName="spaceBetweenRectangles" presStyleCnt="0"/>
      <dgm:spPr/>
    </dgm:pt>
    <dgm:pt modelId="{FC8E0101-C41F-4BEF-8060-785FA999416B}" type="pres">
      <dgm:prSet presAssocID="{3DE32468-BC78-408A-913F-DB59A126C70B}" presName="composite" presStyleCnt="0"/>
      <dgm:spPr/>
    </dgm:pt>
    <dgm:pt modelId="{B97F90BB-C8AF-4533-AF5A-81E9C0216170}" type="pres">
      <dgm:prSet presAssocID="{3DE32468-BC78-408A-913F-DB59A126C70B}" presName="ConnectorPoint" presStyleLbl="lnNode1" presStyleIdx="5" presStyleCnt="6"/>
      <dgm:spPr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E8BECCC-7677-4A3A-A1DB-5BA4828432C2}" type="pres">
      <dgm:prSet presAssocID="{3DE32468-BC78-408A-913F-DB59A126C70B}" presName="DropPinPlaceHolder" presStyleCnt="0"/>
      <dgm:spPr/>
    </dgm:pt>
    <dgm:pt modelId="{7596BFAD-D478-4C97-8D1B-C8527ACC3462}" type="pres">
      <dgm:prSet presAssocID="{3DE32468-BC78-408A-913F-DB59A126C70B}" presName="DropPin" presStyleLbl="alignNode1" presStyleIdx="5" presStyleCnt="6" custLinFactX="70545" custLinFactNeighborX="100000" custLinFactNeighborY="-55617"/>
      <dgm:spPr/>
    </dgm:pt>
    <dgm:pt modelId="{D8728CA9-2460-45A3-921A-A77E92CB11C1}" type="pres">
      <dgm:prSet presAssocID="{3DE32468-BC78-408A-913F-DB59A126C70B}" presName="Ellipse" presStyleLbl="fgAcc1" presStyleIdx="6" presStyleCnt="7"/>
      <dgm:spPr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24BE4FB-562C-44A5-9703-DDA56C1F76DF}" type="pres">
      <dgm:prSet presAssocID="{3DE32468-BC78-408A-913F-DB59A126C70B}" presName="L2TextContainer" presStyleLbl="revTx" presStyleIdx="10" presStyleCnt="12">
        <dgm:presLayoutVars>
          <dgm:bulletEnabled val="1"/>
        </dgm:presLayoutVars>
      </dgm:prSet>
      <dgm:spPr/>
    </dgm:pt>
    <dgm:pt modelId="{70DEA747-FDAD-4145-B4D2-53F6ECAFC871}" type="pres">
      <dgm:prSet presAssocID="{3DE32468-BC78-408A-913F-DB59A126C70B}" presName="L1TextContainer" presStyleLbl="revTx" presStyleIdx="11" presStyleCnt="12" custLinFactY="100000" custLinFactNeighborX="7765" custLinFactNeighborY="151870">
        <dgm:presLayoutVars>
          <dgm:chMax val="1"/>
          <dgm:chPref val="1"/>
          <dgm:bulletEnabled val="1"/>
        </dgm:presLayoutVars>
      </dgm:prSet>
      <dgm:spPr/>
    </dgm:pt>
    <dgm:pt modelId="{D288FB3B-7EFB-4340-AF7D-64F0A9722E6C}" type="pres">
      <dgm:prSet presAssocID="{3DE32468-BC78-408A-913F-DB59A126C70B}" presName="ConnectLine" presStyleLbl="sibTrans1D1" presStyleIdx="5" presStyleCnt="6" custLinFactX="1020550" custLinFactNeighborX="1100000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450A6DF-DE57-4253-9A20-E1D44FC5FD1E}" type="pres">
      <dgm:prSet presAssocID="{3DE32468-BC78-408A-913F-DB59A126C70B}" presName="EmptyPlaceHolder" presStyleCnt="0"/>
      <dgm:spPr/>
    </dgm:pt>
  </dgm:ptLst>
  <dgm:cxnLst>
    <dgm:cxn modelId="{45A95E06-2916-45A0-97F1-59D59A68E3B2}" srcId="{F61C6AE7-5205-43DA-B0E5-8B13ED5423F1}" destId="{3DE32468-BC78-408A-913F-DB59A126C70B}" srcOrd="5" destOrd="0" parTransId="{F4AADE12-B5CB-4C31-AC4B-FCDD34C7B649}" sibTransId="{0B1662F2-DCE7-44C0-B2B4-5D6B9F752EE9}"/>
    <dgm:cxn modelId="{FB8EE00C-40B1-4908-9A62-E59077D6DF71}" srcId="{F61C6AE7-5205-43DA-B0E5-8B13ED5423F1}" destId="{9B54BF53-E575-4251-BA03-FC1B8CC34B9D}" srcOrd="0" destOrd="0" parTransId="{BA8B7ECC-E08A-403A-81F1-DC2A12DAE7AF}" sibTransId="{9D189C39-78F2-4B01-87FC-1DF69CF80554}"/>
    <dgm:cxn modelId="{6D038526-416D-4C52-A91C-B717CB8F9BC5}" srcId="{F61C6AE7-5205-43DA-B0E5-8B13ED5423F1}" destId="{D1B22850-8374-44A4-A3AC-08F3FE5F8D76}" srcOrd="3" destOrd="0" parTransId="{117DAE37-DBD8-4391-A05F-03CBC5B43818}" sibTransId="{A9A8D233-FCAA-4E72-93D2-A656B03CD5E7}"/>
    <dgm:cxn modelId="{9BD24933-4B6C-4DA9-ADC9-8D01737D0218}" type="presOf" srcId="{F61C6AE7-5205-43DA-B0E5-8B13ED5423F1}" destId="{B2374CAE-61E1-4B62-B604-18BC828F38B7}" srcOrd="0" destOrd="0" presId="urn:microsoft.com/office/officeart/2017/3/layout/DropPinTimeline"/>
    <dgm:cxn modelId="{6374513D-8B4B-44FF-8D96-064BAED25C1C}" type="presOf" srcId="{0CC2D3D8-835A-4200-80E8-843117265CB8}" destId="{17917E63-17F1-43C5-B8F0-BA58792E2CF4}" srcOrd="0" destOrd="0" presId="urn:microsoft.com/office/officeart/2017/3/layout/DropPinTimeline"/>
    <dgm:cxn modelId="{38272C42-DE57-4F07-BCA6-90C2DF2722D9}" srcId="{F61C6AE7-5205-43DA-B0E5-8B13ED5423F1}" destId="{F4BF240B-5B15-4446-9408-90AF16A4EA97}" srcOrd="2" destOrd="0" parTransId="{D402DCF3-100F-4F2E-80E9-385E6381B85E}" sibTransId="{77715480-BE0C-4D73-8713-EAD1DFA05302}"/>
    <dgm:cxn modelId="{E094D243-2362-423D-9EC9-38FCE78A51F2}" srcId="{D1B22850-8374-44A4-A3AC-08F3FE5F8D76}" destId="{6EB9A69D-FFF0-4F80-A8E3-AA08E69F51EB}" srcOrd="0" destOrd="0" parTransId="{819CE95F-714E-4F77-A0C3-DC721CAC323B}" sibTransId="{2DA91C8E-F93C-4CEF-B9DF-3C87A8643B84}"/>
    <dgm:cxn modelId="{0C657B68-0DB1-4A15-AD44-A92010E60661}" type="presOf" srcId="{9B54BF53-E575-4251-BA03-FC1B8CC34B9D}" destId="{7A2F2F53-9AF1-45DB-9EC2-CA3C5625B4A0}" srcOrd="0" destOrd="0" presId="urn:microsoft.com/office/officeart/2017/3/layout/DropPinTimeline"/>
    <dgm:cxn modelId="{B1BE156E-7025-4D0E-B442-39531FB182C3}" type="presOf" srcId="{61F3BE8A-A87B-47A8-9CC1-1C0A844B130A}" destId="{4FA95FC6-4E4F-4456-A1AC-283803F8D9C1}" srcOrd="0" destOrd="0" presId="urn:microsoft.com/office/officeart/2017/3/layout/DropPinTimeline"/>
    <dgm:cxn modelId="{14169852-4888-4E21-BFB0-930476AEDB9E}" srcId="{54529AAB-D45D-4A40-B527-65D873B03393}" destId="{3FE15BCF-17E1-491B-95F2-0D9EB2277312}" srcOrd="0" destOrd="0" parTransId="{6ADA7E94-ACBE-46F6-B5D3-979855D73F5C}" sibTransId="{9686A295-2C61-4FAD-B662-7A75DB0A5C0A}"/>
    <dgm:cxn modelId="{AD8CBC52-C4CD-4F2D-A48B-3E022BDB82CE}" type="presOf" srcId="{6F6EE9C4-C679-4F2B-A8F6-DA4B73D96FB8}" destId="{68CBFDD8-BBED-4A0D-9CE4-C0AD015D00A5}" srcOrd="0" destOrd="0" presId="urn:microsoft.com/office/officeart/2017/3/layout/DropPinTimeline"/>
    <dgm:cxn modelId="{9E610576-2B7F-41AF-9E8B-687C7BF155E7}" srcId="{F61C6AE7-5205-43DA-B0E5-8B13ED5423F1}" destId="{6F6EE9C4-C679-4F2B-A8F6-DA4B73D96FB8}" srcOrd="4" destOrd="0" parTransId="{4AF811DB-85B7-437D-AC6C-4025673D5272}" sibTransId="{2007A4D7-EE19-4DC5-BDB5-7B0A9C1EAB5C}"/>
    <dgm:cxn modelId="{1808EC56-A72E-4650-86BF-6EA7EC239A54}" type="presOf" srcId="{CA363013-397E-46AE-9687-46F506AB06B1}" destId="{E13A2855-AE64-4C09-A7B2-676C9DC4F814}" srcOrd="0" destOrd="0" presId="urn:microsoft.com/office/officeart/2017/3/layout/DropPinTimeline"/>
    <dgm:cxn modelId="{358B057E-CD1F-456F-A5F8-7D71567805D4}" type="presOf" srcId="{54529AAB-D45D-4A40-B527-65D873B03393}" destId="{38973925-84F2-416C-B932-2F8FD8410923}" srcOrd="0" destOrd="0" presId="urn:microsoft.com/office/officeart/2017/3/layout/DropPinTimeline"/>
    <dgm:cxn modelId="{14A21DA9-B59A-4FFC-B1A6-A0296AD1A3A6}" type="presOf" srcId="{F4BF240B-5B15-4446-9408-90AF16A4EA97}" destId="{F3F9207E-3655-449A-92FE-AC97E48F7980}" srcOrd="0" destOrd="0" presId="urn:microsoft.com/office/officeart/2017/3/layout/DropPinTimeline"/>
    <dgm:cxn modelId="{C43585B4-85AF-418F-B025-3A2B1C99C9F4}" srcId="{6F6EE9C4-C679-4F2B-A8F6-DA4B73D96FB8}" destId="{CA363013-397E-46AE-9687-46F506AB06B1}" srcOrd="0" destOrd="0" parTransId="{FD8D1AD5-4411-4CD8-AD73-B1C12024954C}" sibTransId="{23F214F8-F11A-43AE-96AD-E6E1933FCC23}"/>
    <dgm:cxn modelId="{5D3F70C1-F173-4865-A505-7B368BA143F8}" type="presOf" srcId="{3DE32468-BC78-408A-913F-DB59A126C70B}" destId="{70DEA747-FDAD-4145-B4D2-53F6ECAFC871}" srcOrd="0" destOrd="0" presId="urn:microsoft.com/office/officeart/2017/3/layout/DropPinTimeline"/>
    <dgm:cxn modelId="{A204C7C6-9F59-45FE-B0B4-9A29DD003825}" srcId="{F61C6AE7-5205-43DA-B0E5-8B13ED5423F1}" destId="{54529AAB-D45D-4A40-B527-65D873B03393}" srcOrd="1" destOrd="0" parTransId="{E347E3E2-9AA6-4613-8F48-38B05E13E425}" sibTransId="{2C0B59B5-7A3E-4BC5-A7D4-7A645CCE75CA}"/>
    <dgm:cxn modelId="{1362B1D2-6982-4F13-8EA3-4E9171CDACBA}" srcId="{9B54BF53-E575-4251-BA03-FC1B8CC34B9D}" destId="{61F3BE8A-A87B-47A8-9CC1-1C0A844B130A}" srcOrd="0" destOrd="0" parTransId="{E5FEA082-214E-4471-B8B5-0DE9A7BEEFC8}" sibTransId="{E8B49132-B642-45F8-AEE2-355A9D59F06C}"/>
    <dgm:cxn modelId="{CB481BDD-5A52-410E-A9E7-155E4A943603}" type="presOf" srcId="{D1B22850-8374-44A4-A3AC-08F3FE5F8D76}" destId="{A08A2733-F5A2-4104-A970-6C97DBFE03CC}" srcOrd="0" destOrd="0" presId="urn:microsoft.com/office/officeart/2017/3/layout/DropPinTimeline"/>
    <dgm:cxn modelId="{264E41DD-19E2-41D3-952D-0DE4BF251543}" srcId="{3DE32468-BC78-408A-913F-DB59A126C70B}" destId="{56834BBD-E77F-462D-983A-215AC9C6493D}" srcOrd="0" destOrd="0" parTransId="{B40D5B95-BF2E-4ABC-96E5-83BD823CCD5E}" sibTransId="{BED2AD0B-346A-4B9D-BF25-AFD2B593E130}"/>
    <dgm:cxn modelId="{B85E6BE4-F290-45B2-839E-214E640B63D5}" type="presOf" srcId="{3FE15BCF-17E1-491B-95F2-0D9EB2277312}" destId="{F24F8C23-F654-48E7-8FB6-8AEDBC059F08}" srcOrd="0" destOrd="0" presId="urn:microsoft.com/office/officeart/2017/3/layout/DropPinTimeline"/>
    <dgm:cxn modelId="{834683E5-634C-491A-BAE2-36A734AADAA9}" type="presOf" srcId="{56834BBD-E77F-462D-983A-215AC9C6493D}" destId="{F24BE4FB-562C-44A5-9703-DDA56C1F76DF}" srcOrd="0" destOrd="0" presId="urn:microsoft.com/office/officeart/2017/3/layout/DropPinTimeline"/>
    <dgm:cxn modelId="{3C3E1EE7-CCC9-4B5B-8B7A-29A62F5CB9AF}" type="presOf" srcId="{6EB9A69D-FFF0-4F80-A8E3-AA08E69F51EB}" destId="{32DB5706-4D84-43BC-BD9A-623F49FA622D}" srcOrd="0" destOrd="0" presId="urn:microsoft.com/office/officeart/2017/3/layout/DropPinTimeline"/>
    <dgm:cxn modelId="{0CFBDEEC-82BB-4250-B3BB-1C9C802F5F54}" srcId="{F4BF240B-5B15-4446-9408-90AF16A4EA97}" destId="{0CC2D3D8-835A-4200-80E8-843117265CB8}" srcOrd="0" destOrd="0" parTransId="{74B9D9C1-88BE-4B8F-A630-C7B304627C43}" sibTransId="{E9C5ADDE-6C6E-409B-9D30-298396B7F2F4}"/>
    <dgm:cxn modelId="{0CFBA99B-197A-4147-9734-B9993C4F5859}" type="presParOf" srcId="{B2374CAE-61E1-4B62-B604-18BC828F38B7}" destId="{3DB3BF3A-1D13-449A-B806-310EA9AB7ECF}" srcOrd="0" destOrd="0" presId="urn:microsoft.com/office/officeart/2017/3/layout/DropPinTimeline"/>
    <dgm:cxn modelId="{BFADD245-832C-4CB2-A30D-0E6209D8D511}" type="presParOf" srcId="{B2374CAE-61E1-4B62-B604-18BC828F38B7}" destId="{55113250-19EE-4FA2-ACD9-02B0CA1AA93F}" srcOrd="1" destOrd="0" presId="urn:microsoft.com/office/officeart/2017/3/layout/DropPinTimeline"/>
    <dgm:cxn modelId="{EC68271B-BE45-49D2-B4A4-E17D9658B229}" type="presParOf" srcId="{55113250-19EE-4FA2-ACD9-02B0CA1AA93F}" destId="{340BCD4E-4DAC-41BA-A26A-C5929C1AA9FD}" srcOrd="0" destOrd="0" presId="urn:microsoft.com/office/officeart/2017/3/layout/DropPinTimeline"/>
    <dgm:cxn modelId="{88615C82-BA42-4772-A3D1-A3AAD576AD79}" type="presParOf" srcId="{340BCD4E-4DAC-41BA-A26A-C5929C1AA9FD}" destId="{9A7FF171-B813-44D0-90D6-EB003B220BA8}" srcOrd="0" destOrd="0" presId="urn:microsoft.com/office/officeart/2017/3/layout/DropPinTimeline"/>
    <dgm:cxn modelId="{7D331249-884D-4E8E-83F0-8F3248482DE6}" type="presParOf" srcId="{340BCD4E-4DAC-41BA-A26A-C5929C1AA9FD}" destId="{91F4409A-7E02-410A-A31D-5DA5546E3F01}" srcOrd="1" destOrd="0" presId="urn:microsoft.com/office/officeart/2017/3/layout/DropPinTimeline"/>
    <dgm:cxn modelId="{F7CCC394-8D32-42C0-81A2-E99AED880705}" type="presParOf" srcId="{91F4409A-7E02-410A-A31D-5DA5546E3F01}" destId="{134BCD42-0B98-42AA-A7C8-63F855429D7B}" srcOrd="0" destOrd="0" presId="urn:microsoft.com/office/officeart/2017/3/layout/DropPinTimeline"/>
    <dgm:cxn modelId="{C29128E4-01AF-4493-B45E-FF92C0B309CA}" type="presParOf" srcId="{91F4409A-7E02-410A-A31D-5DA5546E3F01}" destId="{B1B2202E-7E2A-4116-B816-CAEFED5DA85E}" srcOrd="1" destOrd="0" presId="urn:microsoft.com/office/officeart/2017/3/layout/DropPinTimeline"/>
    <dgm:cxn modelId="{F50FB4D0-57DF-4B04-97E8-763F291C8FE3}" type="presParOf" srcId="{340BCD4E-4DAC-41BA-A26A-C5929C1AA9FD}" destId="{4FA95FC6-4E4F-4456-A1AC-283803F8D9C1}" srcOrd="2" destOrd="0" presId="urn:microsoft.com/office/officeart/2017/3/layout/DropPinTimeline"/>
    <dgm:cxn modelId="{C973EE5F-A97A-4D5B-B4A7-562C432FD6AC}" type="presParOf" srcId="{340BCD4E-4DAC-41BA-A26A-C5929C1AA9FD}" destId="{7A2F2F53-9AF1-45DB-9EC2-CA3C5625B4A0}" srcOrd="3" destOrd="0" presId="urn:microsoft.com/office/officeart/2017/3/layout/DropPinTimeline"/>
    <dgm:cxn modelId="{C82694ED-B5FC-4C1F-A9A2-9EABCA2E6F9B}" type="presParOf" srcId="{340BCD4E-4DAC-41BA-A26A-C5929C1AA9FD}" destId="{DC30A66D-C5D4-4D33-BD32-19ED71DDAB79}" srcOrd="4" destOrd="0" presId="urn:microsoft.com/office/officeart/2017/3/layout/DropPinTimeline"/>
    <dgm:cxn modelId="{A46C8C25-40C6-4739-AF0F-1EEE1A3009F6}" type="presParOf" srcId="{340BCD4E-4DAC-41BA-A26A-C5929C1AA9FD}" destId="{7EA3BFB4-7E1F-402A-ADC2-9858058FE4FB}" srcOrd="5" destOrd="0" presId="urn:microsoft.com/office/officeart/2017/3/layout/DropPinTimeline"/>
    <dgm:cxn modelId="{C2E7CC01-2C47-42AB-B670-7316F1DEE81D}" type="presParOf" srcId="{55113250-19EE-4FA2-ACD9-02B0CA1AA93F}" destId="{1FBE215B-0A10-4ADA-B64F-1E909AC106B6}" srcOrd="1" destOrd="0" presId="urn:microsoft.com/office/officeart/2017/3/layout/DropPinTimeline"/>
    <dgm:cxn modelId="{870D5B80-659B-4756-ACDF-4E501D08E5FE}" type="presParOf" srcId="{55113250-19EE-4FA2-ACD9-02B0CA1AA93F}" destId="{42A35DA0-A1B0-4191-ADD0-668B9C1DA233}" srcOrd="2" destOrd="0" presId="urn:microsoft.com/office/officeart/2017/3/layout/DropPinTimeline"/>
    <dgm:cxn modelId="{A59B3C45-82E9-4383-BBCA-717E28AF96B1}" type="presParOf" srcId="{42A35DA0-A1B0-4191-ADD0-668B9C1DA233}" destId="{D5296524-7428-4774-AA58-60B85865E164}" srcOrd="0" destOrd="0" presId="urn:microsoft.com/office/officeart/2017/3/layout/DropPinTimeline"/>
    <dgm:cxn modelId="{A391429D-421D-4693-B27D-EBAE24B78B54}" type="presParOf" srcId="{42A35DA0-A1B0-4191-ADD0-668B9C1DA233}" destId="{423BCBFA-9BBD-408E-9183-FEC5E28AE055}" srcOrd="1" destOrd="0" presId="urn:microsoft.com/office/officeart/2017/3/layout/DropPinTimeline"/>
    <dgm:cxn modelId="{B4A8A85D-F75B-44B9-B2BA-A4A1B81C8585}" type="presParOf" srcId="{423BCBFA-9BBD-408E-9183-FEC5E28AE055}" destId="{464BFBAA-7E38-4C5A-AD07-59886D78FA3D}" srcOrd="0" destOrd="0" presId="urn:microsoft.com/office/officeart/2017/3/layout/DropPinTimeline"/>
    <dgm:cxn modelId="{2D111A53-3692-451F-84C4-C2C399EC6A4D}" type="presParOf" srcId="{423BCBFA-9BBD-408E-9183-FEC5E28AE055}" destId="{FDD114C2-209C-4E46-A919-FCD762A7ABDA}" srcOrd="1" destOrd="0" presId="urn:microsoft.com/office/officeart/2017/3/layout/DropPinTimeline"/>
    <dgm:cxn modelId="{D9E225C4-82C5-4368-8063-EFA3F7024C33}" type="presParOf" srcId="{42A35DA0-A1B0-4191-ADD0-668B9C1DA233}" destId="{F24F8C23-F654-48E7-8FB6-8AEDBC059F08}" srcOrd="2" destOrd="0" presId="urn:microsoft.com/office/officeart/2017/3/layout/DropPinTimeline"/>
    <dgm:cxn modelId="{F368FBA2-B1AD-4FC4-BDAA-231514FD39E0}" type="presParOf" srcId="{42A35DA0-A1B0-4191-ADD0-668B9C1DA233}" destId="{38973925-84F2-416C-B932-2F8FD8410923}" srcOrd="3" destOrd="0" presId="urn:microsoft.com/office/officeart/2017/3/layout/DropPinTimeline"/>
    <dgm:cxn modelId="{5FE9A5A2-CA88-43C4-A516-35CE6E554261}" type="presParOf" srcId="{42A35DA0-A1B0-4191-ADD0-668B9C1DA233}" destId="{A035E48E-FB25-479A-A692-49CD2637D753}" srcOrd="4" destOrd="0" presId="urn:microsoft.com/office/officeart/2017/3/layout/DropPinTimeline"/>
    <dgm:cxn modelId="{54359369-500F-4BD9-B266-1BEFF281112D}" type="presParOf" srcId="{42A35DA0-A1B0-4191-ADD0-668B9C1DA233}" destId="{74E165C9-C857-40E5-A6EA-49824F4CC9A0}" srcOrd="5" destOrd="0" presId="urn:microsoft.com/office/officeart/2017/3/layout/DropPinTimeline"/>
    <dgm:cxn modelId="{FB0A5980-02F2-46DA-A4E1-5F10CC5CF8AB}" type="presParOf" srcId="{55113250-19EE-4FA2-ACD9-02B0CA1AA93F}" destId="{0BA01574-B85A-4470-A1E7-52621B8FE247}" srcOrd="3" destOrd="0" presId="urn:microsoft.com/office/officeart/2017/3/layout/DropPinTimeline"/>
    <dgm:cxn modelId="{33D1A3A8-D107-44DB-9BD5-C9140662D398}" type="presParOf" srcId="{55113250-19EE-4FA2-ACD9-02B0CA1AA93F}" destId="{858084D2-73D1-448B-9ED7-E9200333FAD5}" srcOrd="4" destOrd="0" presId="urn:microsoft.com/office/officeart/2017/3/layout/DropPinTimeline"/>
    <dgm:cxn modelId="{7D32C3D6-FB77-4FD1-B1F9-614467B60C42}" type="presParOf" srcId="{858084D2-73D1-448B-9ED7-E9200333FAD5}" destId="{9A8010C1-EE57-4D16-8CE3-94C392F58E10}" srcOrd="0" destOrd="0" presId="urn:microsoft.com/office/officeart/2017/3/layout/DropPinTimeline"/>
    <dgm:cxn modelId="{6A22816E-704D-4D7A-B650-1B18B517C1EA}" type="presParOf" srcId="{858084D2-73D1-448B-9ED7-E9200333FAD5}" destId="{72AB7B3A-4782-4217-A4E0-A4B0B723A1A9}" srcOrd="1" destOrd="0" presId="urn:microsoft.com/office/officeart/2017/3/layout/DropPinTimeline"/>
    <dgm:cxn modelId="{C1B57F84-C11D-4082-9B6C-A7BB97DBFE56}" type="presParOf" srcId="{72AB7B3A-4782-4217-A4E0-A4B0B723A1A9}" destId="{1B8F3BFE-2104-41B0-BCAC-81718FE825F8}" srcOrd="0" destOrd="0" presId="urn:microsoft.com/office/officeart/2017/3/layout/DropPinTimeline"/>
    <dgm:cxn modelId="{4E7D736F-E883-45C9-B275-2D1EFD83D9C3}" type="presParOf" srcId="{72AB7B3A-4782-4217-A4E0-A4B0B723A1A9}" destId="{54E11705-4866-4171-8AFE-8A2A6104F2C7}" srcOrd="1" destOrd="0" presId="urn:microsoft.com/office/officeart/2017/3/layout/DropPinTimeline"/>
    <dgm:cxn modelId="{B15F5702-0EB8-42DB-A996-200142C3118C}" type="presParOf" srcId="{858084D2-73D1-448B-9ED7-E9200333FAD5}" destId="{17917E63-17F1-43C5-B8F0-BA58792E2CF4}" srcOrd="2" destOrd="0" presId="urn:microsoft.com/office/officeart/2017/3/layout/DropPinTimeline"/>
    <dgm:cxn modelId="{9CBBF553-D8F6-45BF-BDBD-5B35155D607A}" type="presParOf" srcId="{858084D2-73D1-448B-9ED7-E9200333FAD5}" destId="{F3F9207E-3655-449A-92FE-AC97E48F7980}" srcOrd="3" destOrd="0" presId="urn:microsoft.com/office/officeart/2017/3/layout/DropPinTimeline"/>
    <dgm:cxn modelId="{BD6DBD8F-ACF9-4005-9E90-C23ED14D3326}" type="presParOf" srcId="{858084D2-73D1-448B-9ED7-E9200333FAD5}" destId="{57735FAD-0D89-439B-8F2F-E766BE2A5CE4}" srcOrd="4" destOrd="0" presId="urn:microsoft.com/office/officeart/2017/3/layout/DropPinTimeline"/>
    <dgm:cxn modelId="{B8406163-871E-4045-A96A-D962F36EFEFE}" type="presParOf" srcId="{858084D2-73D1-448B-9ED7-E9200333FAD5}" destId="{C6B82C1E-4387-46D1-BAD1-31884DB102C4}" srcOrd="5" destOrd="0" presId="urn:microsoft.com/office/officeart/2017/3/layout/DropPinTimeline"/>
    <dgm:cxn modelId="{AE5C3954-E1E0-4ECE-B109-85951D62DFD6}" type="presParOf" srcId="{55113250-19EE-4FA2-ACD9-02B0CA1AA93F}" destId="{01D247B2-0922-47F2-AA34-0F6CEB9F0094}" srcOrd="5" destOrd="0" presId="urn:microsoft.com/office/officeart/2017/3/layout/DropPinTimeline"/>
    <dgm:cxn modelId="{C0ABE5FE-A371-4275-B84F-A9A1BCC3D120}" type="presParOf" srcId="{55113250-19EE-4FA2-ACD9-02B0CA1AA93F}" destId="{4EE1CC46-8520-4A9C-834D-0EA74B3B5E1D}" srcOrd="6" destOrd="0" presId="urn:microsoft.com/office/officeart/2017/3/layout/DropPinTimeline"/>
    <dgm:cxn modelId="{3529E9F2-7883-4CDF-BDE4-2796B751FA1A}" type="presParOf" srcId="{4EE1CC46-8520-4A9C-834D-0EA74B3B5E1D}" destId="{EEEE0FDC-E013-4FA2-99CF-AB0AFE61013A}" srcOrd="0" destOrd="0" presId="urn:microsoft.com/office/officeart/2017/3/layout/DropPinTimeline"/>
    <dgm:cxn modelId="{3402ED5C-7ED0-4B41-AFAA-79F1D3712DBA}" type="presParOf" srcId="{4EE1CC46-8520-4A9C-834D-0EA74B3B5E1D}" destId="{DAE98B03-5948-4032-A15F-9AFA456B2263}" srcOrd="1" destOrd="0" presId="urn:microsoft.com/office/officeart/2017/3/layout/DropPinTimeline"/>
    <dgm:cxn modelId="{DC94D1F3-2720-4D8D-8A92-5C7E5CE0FFA0}" type="presParOf" srcId="{DAE98B03-5948-4032-A15F-9AFA456B2263}" destId="{2220A354-CB6E-4749-96B4-6D18C2EC4314}" srcOrd="0" destOrd="0" presId="urn:microsoft.com/office/officeart/2017/3/layout/DropPinTimeline"/>
    <dgm:cxn modelId="{8CA5248B-7361-4E86-A11D-9EEC676221B4}" type="presParOf" srcId="{DAE98B03-5948-4032-A15F-9AFA456B2263}" destId="{D3F6ACCC-3D9A-44B8-A546-A3886A9B3F55}" srcOrd="1" destOrd="0" presId="urn:microsoft.com/office/officeart/2017/3/layout/DropPinTimeline"/>
    <dgm:cxn modelId="{B67C87A5-FB82-4B9D-9FC5-5B9AC9648C57}" type="presParOf" srcId="{4EE1CC46-8520-4A9C-834D-0EA74B3B5E1D}" destId="{32DB5706-4D84-43BC-BD9A-623F49FA622D}" srcOrd="2" destOrd="0" presId="urn:microsoft.com/office/officeart/2017/3/layout/DropPinTimeline"/>
    <dgm:cxn modelId="{9C151C38-9517-4909-96CB-6AB3E69A64DB}" type="presParOf" srcId="{4EE1CC46-8520-4A9C-834D-0EA74B3B5E1D}" destId="{A08A2733-F5A2-4104-A970-6C97DBFE03CC}" srcOrd="3" destOrd="0" presId="urn:microsoft.com/office/officeart/2017/3/layout/DropPinTimeline"/>
    <dgm:cxn modelId="{3CFE41AD-A3AD-4209-B594-5A96ED697EA8}" type="presParOf" srcId="{4EE1CC46-8520-4A9C-834D-0EA74B3B5E1D}" destId="{9C8E2159-40E1-49E9-8E02-B1D19174C2CB}" srcOrd="4" destOrd="0" presId="urn:microsoft.com/office/officeart/2017/3/layout/DropPinTimeline"/>
    <dgm:cxn modelId="{3FAB1799-FE97-4E61-A6CE-9271648CF29E}" type="presParOf" srcId="{4EE1CC46-8520-4A9C-834D-0EA74B3B5E1D}" destId="{A75BCD55-7C08-4EB8-9BF8-E949585A850F}" srcOrd="5" destOrd="0" presId="urn:microsoft.com/office/officeart/2017/3/layout/DropPinTimeline"/>
    <dgm:cxn modelId="{9714FD09-92BC-483A-B1F9-B109539A8911}" type="presParOf" srcId="{55113250-19EE-4FA2-ACD9-02B0CA1AA93F}" destId="{EE0573D0-C16D-4A1C-968E-CE419DC8BEE8}" srcOrd="7" destOrd="0" presId="urn:microsoft.com/office/officeart/2017/3/layout/DropPinTimeline"/>
    <dgm:cxn modelId="{5C591B9B-536C-4D2B-A00D-F264AF1ACB57}" type="presParOf" srcId="{55113250-19EE-4FA2-ACD9-02B0CA1AA93F}" destId="{B86878BF-A944-4C28-ACEF-C5C711526D77}" srcOrd="8" destOrd="0" presId="urn:microsoft.com/office/officeart/2017/3/layout/DropPinTimeline"/>
    <dgm:cxn modelId="{BA77B1BC-068C-4328-A52D-982F7978D747}" type="presParOf" srcId="{B86878BF-A944-4C28-ACEF-C5C711526D77}" destId="{2438904B-660B-4048-849A-E429AC7CB982}" srcOrd="0" destOrd="0" presId="urn:microsoft.com/office/officeart/2017/3/layout/DropPinTimeline"/>
    <dgm:cxn modelId="{DECA5F32-8722-4D4D-8D5F-3B8B4E376B2D}" type="presParOf" srcId="{B86878BF-A944-4C28-ACEF-C5C711526D77}" destId="{06898A02-2B91-4FCF-BB0B-68A433570A25}" srcOrd="1" destOrd="0" presId="urn:microsoft.com/office/officeart/2017/3/layout/DropPinTimeline"/>
    <dgm:cxn modelId="{A3C92C09-CEBF-4F61-9208-599FF7AF1FF7}" type="presParOf" srcId="{06898A02-2B91-4FCF-BB0B-68A433570A25}" destId="{17F15F0A-FCD1-4F6E-A3F5-64A393EE6ACD}" srcOrd="0" destOrd="0" presId="urn:microsoft.com/office/officeart/2017/3/layout/DropPinTimeline"/>
    <dgm:cxn modelId="{E348232B-5D49-4D9F-8C1E-D0A973A44B1B}" type="presParOf" srcId="{06898A02-2B91-4FCF-BB0B-68A433570A25}" destId="{6A87672B-E288-4E20-B5DE-841AF516B3CB}" srcOrd="1" destOrd="0" presId="urn:microsoft.com/office/officeart/2017/3/layout/DropPinTimeline"/>
    <dgm:cxn modelId="{43CD3788-25A7-4805-85E3-5DD25C093AF6}" type="presParOf" srcId="{B86878BF-A944-4C28-ACEF-C5C711526D77}" destId="{E13A2855-AE64-4C09-A7B2-676C9DC4F814}" srcOrd="2" destOrd="0" presId="urn:microsoft.com/office/officeart/2017/3/layout/DropPinTimeline"/>
    <dgm:cxn modelId="{508F9018-AE26-44AC-8AD5-DD3223D5685B}" type="presParOf" srcId="{B86878BF-A944-4C28-ACEF-C5C711526D77}" destId="{68CBFDD8-BBED-4A0D-9CE4-C0AD015D00A5}" srcOrd="3" destOrd="0" presId="urn:microsoft.com/office/officeart/2017/3/layout/DropPinTimeline"/>
    <dgm:cxn modelId="{4EF13C2C-0402-407B-8DB5-A333ED5C3C78}" type="presParOf" srcId="{B86878BF-A944-4C28-ACEF-C5C711526D77}" destId="{89BA82A7-A291-44C5-B442-352FD0A12753}" srcOrd="4" destOrd="0" presId="urn:microsoft.com/office/officeart/2017/3/layout/DropPinTimeline"/>
    <dgm:cxn modelId="{32902543-556C-4D0C-B79A-09F6824F95DB}" type="presParOf" srcId="{B86878BF-A944-4C28-ACEF-C5C711526D77}" destId="{D1592780-803D-47A9-A4EF-EBD3186D0463}" srcOrd="5" destOrd="0" presId="urn:microsoft.com/office/officeart/2017/3/layout/DropPinTimeline"/>
    <dgm:cxn modelId="{CB0B8FCB-F9E1-4864-B261-A161F5C443FF}" type="presParOf" srcId="{55113250-19EE-4FA2-ACD9-02B0CA1AA93F}" destId="{A4B15204-5DBB-4BD2-9FA2-97082DB1A9A7}" srcOrd="9" destOrd="0" presId="urn:microsoft.com/office/officeart/2017/3/layout/DropPinTimeline"/>
    <dgm:cxn modelId="{555BFF40-50E6-4386-AD5F-86668A2982CB}" type="presParOf" srcId="{55113250-19EE-4FA2-ACD9-02B0CA1AA93F}" destId="{FC8E0101-C41F-4BEF-8060-785FA999416B}" srcOrd="10" destOrd="0" presId="urn:microsoft.com/office/officeart/2017/3/layout/DropPinTimeline"/>
    <dgm:cxn modelId="{D8640AF3-257D-43E7-A0D5-0985964E0C8B}" type="presParOf" srcId="{FC8E0101-C41F-4BEF-8060-785FA999416B}" destId="{B97F90BB-C8AF-4533-AF5A-81E9C0216170}" srcOrd="0" destOrd="0" presId="urn:microsoft.com/office/officeart/2017/3/layout/DropPinTimeline"/>
    <dgm:cxn modelId="{227F0511-BDC4-40CF-8408-11F53A2E09CB}" type="presParOf" srcId="{FC8E0101-C41F-4BEF-8060-785FA999416B}" destId="{1E8BECCC-7677-4A3A-A1DB-5BA4828432C2}" srcOrd="1" destOrd="0" presId="urn:microsoft.com/office/officeart/2017/3/layout/DropPinTimeline"/>
    <dgm:cxn modelId="{C1D2EE8A-DD15-4C71-B0D0-FE83B098690E}" type="presParOf" srcId="{1E8BECCC-7677-4A3A-A1DB-5BA4828432C2}" destId="{7596BFAD-D478-4C97-8D1B-C8527ACC3462}" srcOrd="0" destOrd="0" presId="urn:microsoft.com/office/officeart/2017/3/layout/DropPinTimeline"/>
    <dgm:cxn modelId="{A5B1B173-9252-4469-98DA-41B7C9AEC143}" type="presParOf" srcId="{1E8BECCC-7677-4A3A-A1DB-5BA4828432C2}" destId="{D8728CA9-2460-45A3-921A-A77E92CB11C1}" srcOrd="1" destOrd="0" presId="urn:microsoft.com/office/officeart/2017/3/layout/DropPinTimeline"/>
    <dgm:cxn modelId="{1A00CDA8-B42C-4832-9909-FC75266CAB92}" type="presParOf" srcId="{FC8E0101-C41F-4BEF-8060-785FA999416B}" destId="{F24BE4FB-562C-44A5-9703-DDA56C1F76DF}" srcOrd="2" destOrd="0" presId="urn:microsoft.com/office/officeart/2017/3/layout/DropPinTimeline"/>
    <dgm:cxn modelId="{AEC68103-9029-47CC-A36E-21300D76E471}" type="presParOf" srcId="{FC8E0101-C41F-4BEF-8060-785FA999416B}" destId="{70DEA747-FDAD-4145-B4D2-53F6ECAFC871}" srcOrd="3" destOrd="0" presId="urn:microsoft.com/office/officeart/2017/3/layout/DropPinTimeline"/>
    <dgm:cxn modelId="{6BF97372-1A45-4A8E-8CAE-3421D6655B5E}" type="presParOf" srcId="{FC8E0101-C41F-4BEF-8060-785FA999416B}" destId="{D288FB3B-7EFB-4340-AF7D-64F0A9722E6C}" srcOrd="4" destOrd="0" presId="urn:microsoft.com/office/officeart/2017/3/layout/DropPinTimeline"/>
    <dgm:cxn modelId="{B471910C-D001-4F34-8809-109969CC1966}" type="presParOf" srcId="{FC8E0101-C41F-4BEF-8060-785FA999416B}" destId="{9450A6DF-DE57-4253-9A20-E1D44FC5FD1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7EC75-EE60-4FCB-AD85-E60A07CC513C}" type="doc">
      <dgm:prSet loTypeId="urn:microsoft.com/office/officeart/2005/8/layout/hProcess10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5688BB28-0372-4F72-8017-A7C85A657C90}">
      <dgm:prSet phldrT="[Texte]" custT="1"/>
      <dgm:spPr/>
      <dgm:t>
        <a:bodyPr/>
        <a:lstStyle/>
        <a:p>
          <a:r>
            <a:rPr lang="fr-BE" sz="2000" dirty="0" err="1"/>
            <a:t>Eligibility</a:t>
          </a:r>
          <a:r>
            <a:rPr lang="fr-BE" sz="2000" dirty="0"/>
            <a:t> check</a:t>
          </a:r>
          <a:br>
            <a:rPr lang="fr-BE" sz="2000" dirty="0"/>
          </a:br>
          <a:r>
            <a:rPr lang="fr-BE" sz="2000" dirty="0"/>
            <a:t> (1 </a:t>
          </a:r>
          <a:r>
            <a:rPr lang="fr-BE" sz="2000" dirty="0" err="1"/>
            <a:t>week</a:t>
          </a:r>
          <a:r>
            <a:rPr lang="fr-BE" sz="2000" dirty="0"/>
            <a:t>)</a:t>
          </a:r>
        </a:p>
      </dgm:t>
    </dgm:pt>
    <dgm:pt modelId="{08C05255-133C-48BD-9956-B3389647D9BB}" type="parTrans" cxnId="{3F762ADD-A74C-4192-A394-6A764FA82355}">
      <dgm:prSet/>
      <dgm:spPr/>
      <dgm:t>
        <a:bodyPr/>
        <a:lstStyle/>
        <a:p>
          <a:endParaRPr lang="fr-BE"/>
        </a:p>
      </dgm:t>
    </dgm:pt>
    <dgm:pt modelId="{533B9D26-DA11-4132-A3E4-BFF91E246211}" type="sibTrans" cxnId="{3F762ADD-A74C-4192-A394-6A764FA82355}">
      <dgm:prSet/>
      <dgm:spPr/>
      <dgm:t>
        <a:bodyPr/>
        <a:lstStyle/>
        <a:p>
          <a:endParaRPr lang="fr-BE"/>
        </a:p>
      </dgm:t>
    </dgm:pt>
    <dgm:pt modelId="{21244DFC-0F37-44EB-A792-B1957A9FC79E}">
      <dgm:prSet custT="1"/>
      <dgm:spPr/>
      <dgm:t>
        <a:bodyPr/>
        <a:lstStyle/>
        <a:p>
          <a:r>
            <a:rPr lang="en-US" sz="1900" dirty="0"/>
            <a:t>Remote peer review</a:t>
          </a:r>
          <a:br>
            <a:rPr lang="en-US" sz="1900" dirty="0"/>
          </a:br>
          <a:r>
            <a:rPr lang="en-US" sz="1900" dirty="0"/>
            <a:t> (10 weeks)</a:t>
          </a:r>
          <a:br>
            <a:rPr lang="en-US" sz="2000" dirty="0"/>
          </a:br>
          <a:endParaRPr lang="fr-BE" sz="2000" dirty="0"/>
        </a:p>
      </dgm:t>
    </dgm:pt>
    <dgm:pt modelId="{B5DE5DFF-3A70-4713-9F42-9E28B1EC0E84}" type="parTrans" cxnId="{2BDE2CFA-C5C7-4A56-9FF1-E8B23B7BC915}">
      <dgm:prSet/>
      <dgm:spPr/>
      <dgm:t>
        <a:bodyPr/>
        <a:lstStyle/>
        <a:p>
          <a:endParaRPr lang="fr-BE"/>
        </a:p>
      </dgm:t>
    </dgm:pt>
    <dgm:pt modelId="{9D043617-ACE7-4F0A-814B-A9079BD943D9}" type="sibTrans" cxnId="{2BDE2CFA-C5C7-4A56-9FF1-E8B23B7BC915}">
      <dgm:prSet/>
      <dgm:spPr/>
      <dgm:t>
        <a:bodyPr/>
        <a:lstStyle/>
        <a:p>
          <a:endParaRPr lang="fr-BE"/>
        </a:p>
      </dgm:t>
    </dgm:pt>
    <dgm:pt modelId="{ADC41F47-2DAD-44DA-80DF-23AF0FF7435E}">
      <dgm:prSet custT="1"/>
      <dgm:spPr/>
      <dgm:t>
        <a:bodyPr/>
        <a:lstStyle/>
        <a:p>
          <a:r>
            <a:rPr lang="fr-BE" sz="2000" dirty="0" err="1"/>
            <a:t>Ethical</a:t>
          </a:r>
          <a:r>
            <a:rPr lang="fr-BE" sz="2000" dirty="0"/>
            <a:t> check</a:t>
          </a:r>
          <a:br>
            <a:rPr lang="fr-BE" sz="2000" dirty="0"/>
          </a:br>
          <a:r>
            <a:rPr lang="fr-BE" sz="2000" dirty="0"/>
            <a:t> (4 weeks)</a:t>
          </a:r>
        </a:p>
      </dgm:t>
    </dgm:pt>
    <dgm:pt modelId="{3B8FE2A1-F4C7-45AB-94B5-B8E0C20CF255}" type="parTrans" cxnId="{46443F84-3489-427C-B009-C32843386416}">
      <dgm:prSet/>
      <dgm:spPr/>
      <dgm:t>
        <a:bodyPr/>
        <a:lstStyle/>
        <a:p>
          <a:endParaRPr lang="fr-BE"/>
        </a:p>
      </dgm:t>
    </dgm:pt>
    <dgm:pt modelId="{178B3AF1-9E25-46B7-9C20-FA6C16BA7E47}" type="sibTrans" cxnId="{46443F84-3489-427C-B009-C32843386416}">
      <dgm:prSet/>
      <dgm:spPr/>
      <dgm:t>
        <a:bodyPr/>
        <a:lstStyle/>
        <a:p>
          <a:endParaRPr lang="fr-BE"/>
        </a:p>
      </dgm:t>
    </dgm:pt>
    <dgm:pt modelId="{05F10FEA-937F-45FD-A539-7DDE0546E7BE}">
      <dgm:prSet/>
      <dgm:spPr/>
      <dgm:t>
        <a:bodyPr/>
        <a:lstStyle/>
        <a:p>
          <a:r>
            <a:rPr lang="fr-BE" dirty="0" err="1"/>
            <a:t>Remote</a:t>
          </a:r>
          <a:r>
            <a:rPr lang="fr-BE" dirty="0"/>
            <a:t> interview</a:t>
          </a:r>
          <a:br>
            <a:rPr lang="fr-BE" dirty="0"/>
          </a:br>
          <a:r>
            <a:rPr lang="fr-BE" dirty="0"/>
            <a:t> (3 days)</a:t>
          </a:r>
        </a:p>
      </dgm:t>
    </dgm:pt>
    <dgm:pt modelId="{3D7082BA-C07E-4C97-951E-7E3CFD60E730}" type="parTrans" cxnId="{7BD37F95-CE7C-4315-B3BE-F0FEF4881AC8}">
      <dgm:prSet/>
      <dgm:spPr/>
      <dgm:t>
        <a:bodyPr/>
        <a:lstStyle/>
        <a:p>
          <a:endParaRPr lang="fr-BE"/>
        </a:p>
      </dgm:t>
    </dgm:pt>
    <dgm:pt modelId="{053A0B45-2BA2-4246-90F0-E29EE6D674C3}" type="sibTrans" cxnId="{7BD37F95-CE7C-4315-B3BE-F0FEF4881AC8}">
      <dgm:prSet/>
      <dgm:spPr/>
      <dgm:t>
        <a:bodyPr/>
        <a:lstStyle/>
        <a:p>
          <a:endParaRPr lang="fr-BE"/>
        </a:p>
      </dgm:t>
    </dgm:pt>
    <dgm:pt modelId="{09CFCDF5-8404-4E71-8BD4-AC0667E6B4CF}">
      <dgm:prSet custT="1"/>
      <dgm:spPr/>
      <dgm:t>
        <a:bodyPr/>
        <a:lstStyle/>
        <a:p>
          <a:r>
            <a:rPr lang="en-US" sz="1800" dirty="0"/>
            <a:t>Ranked list  + Funding decision</a:t>
          </a:r>
          <a:br>
            <a:rPr lang="en-US" sz="1800" dirty="0"/>
          </a:br>
          <a:r>
            <a:rPr lang="en-US" sz="1800" dirty="0"/>
            <a:t> (1 week)</a:t>
          </a:r>
          <a:endParaRPr lang="fr-BE" sz="1800" dirty="0"/>
        </a:p>
      </dgm:t>
    </dgm:pt>
    <dgm:pt modelId="{3FB68914-9352-4A97-B1DB-4F5281343A1A}" type="parTrans" cxnId="{22E995D7-B26B-44BB-8E4D-853A8051D89C}">
      <dgm:prSet/>
      <dgm:spPr/>
      <dgm:t>
        <a:bodyPr/>
        <a:lstStyle/>
        <a:p>
          <a:endParaRPr lang="fr-BE"/>
        </a:p>
      </dgm:t>
    </dgm:pt>
    <dgm:pt modelId="{53D24095-B83D-4C68-9264-3F194CF77FA6}" type="sibTrans" cxnId="{22E995D7-B26B-44BB-8E4D-853A8051D89C}">
      <dgm:prSet/>
      <dgm:spPr/>
      <dgm:t>
        <a:bodyPr/>
        <a:lstStyle/>
        <a:p>
          <a:endParaRPr lang="fr-BE"/>
        </a:p>
      </dgm:t>
    </dgm:pt>
    <dgm:pt modelId="{F0EE1F62-EADF-41A0-B1F9-31155CC04D78}" type="pres">
      <dgm:prSet presAssocID="{DC97EC75-EE60-4FCB-AD85-E60A07CC513C}" presName="Name0" presStyleCnt="0">
        <dgm:presLayoutVars>
          <dgm:dir/>
          <dgm:resizeHandles val="exact"/>
        </dgm:presLayoutVars>
      </dgm:prSet>
      <dgm:spPr/>
    </dgm:pt>
    <dgm:pt modelId="{8990982F-233F-4B2F-AD55-2F6A08E4B677}" type="pres">
      <dgm:prSet presAssocID="{5688BB28-0372-4F72-8017-A7C85A657C90}" presName="composite" presStyleCnt="0"/>
      <dgm:spPr/>
    </dgm:pt>
    <dgm:pt modelId="{5A28BBB4-9FF7-4C4C-9B4A-3934C2AA6507}" type="pres">
      <dgm:prSet presAssocID="{5688BB28-0372-4F72-8017-A7C85A657C90}" presName="imagSh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rte-bloc contour"/>
        </a:ext>
      </dgm:extLst>
    </dgm:pt>
    <dgm:pt modelId="{7D246490-8C6A-41BF-A150-91F915CF2CFF}" type="pres">
      <dgm:prSet presAssocID="{5688BB28-0372-4F72-8017-A7C85A657C90}" presName="txNode" presStyleLbl="node1" presStyleIdx="0" presStyleCnt="5" custScaleX="120837" custLinFactNeighborX="4053" custLinFactNeighborY="20000">
        <dgm:presLayoutVars>
          <dgm:bulletEnabled val="1"/>
        </dgm:presLayoutVars>
      </dgm:prSet>
      <dgm:spPr>
        <a:prstGeom prst="hexagon">
          <a:avLst/>
        </a:prstGeom>
      </dgm:spPr>
    </dgm:pt>
    <dgm:pt modelId="{30EE6EF6-5404-488D-BA7F-88C607C77C63}" type="pres">
      <dgm:prSet presAssocID="{533B9D26-DA11-4132-A3E4-BFF91E246211}" presName="sibTrans" presStyleLbl="sibTrans2D1" presStyleIdx="0" presStyleCnt="4"/>
      <dgm:spPr/>
    </dgm:pt>
    <dgm:pt modelId="{E05A3FA8-89D6-4830-9535-8FC93589A366}" type="pres">
      <dgm:prSet presAssocID="{533B9D26-DA11-4132-A3E4-BFF91E246211}" presName="connTx" presStyleLbl="sibTrans2D1" presStyleIdx="0" presStyleCnt="4"/>
      <dgm:spPr/>
    </dgm:pt>
    <dgm:pt modelId="{6D5BE719-D3D1-467E-861A-3BC80806044E}" type="pres">
      <dgm:prSet presAssocID="{21244DFC-0F37-44EB-A792-B1957A9FC79E}" presName="composite" presStyleCnt="0"/>
      <dgm:spPr/>
    </dgm:pt>
    <dgm:pt modelId="{AB264F96-C857-49A5-AAC6-04E6F6EF7A9B}" type="pres">
      <dgm:prSet presAssocID="{21244DFC-0F37-44EB-A792-B1957A9FC79E}" presName="imagSh" presStyleLbl="b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ilisateurs contour"/>
        </a:ext>
      </dgm:extLst>
    </dgm:pt>
    <dgm:pt modelId="{2F3F7DA6-480C-4A1B-B3EF-E1B9F2958620}" type="pres">
      <dgm:prSet presAssocID="{21244DFC-0F37-44EB-A792-B1957A9FC79E}" presName="txNode" presStyleLbl="node1" presStyleIdx="1" presStyleCnt="5" custScaleX="129832" custLinFactNeighborX="-100" custLinFactNeighborY="22984">
        <dgm:presLayoutVars>
          <dgm:bulletEnabled val="1"/>
        </dgm:presLayoutVars>
      </dgm:prSet>
      <dgm:spPr>
        <a:prstGeom prst="hexagon">
          <a:avLst/>
        </a:prstGeom>
      </dgm:spPr>
    </dgm:pt>
    <dgm:pt modelId="{B32035A6-4C8D-4A24-A710-D3A1FA1300A7}" type="pres">
      <dgm:prSet presAssocID="{9D043617-ACE7-4F0A-814B-A9079BD943D9}" presName="sibTrans" presStyleLbl="sibTrans2D1" presStyleIdx="1" presStyleCnt="4"/>
      <dgm:spPr/>
    </dgm:pt>
    <dgm:pt modelId="{2002F59E-ADD2-4A0F-90A9-F93F5821FBE0}" type="pres">
      <dgm:prSet presAssocID="{9D043617-ACE7-4F0A-814B-A9079BD943D9}" presName="connTx" presStyleLbl="sibTrans2D1" presStyleIdx="1" presStyleCnt="4"/>
      <dgm:spPr/>
    </dgm:pt>
    <dgm:pt modelId="{C05F2B94-1E75-44D4-BAC7-DD062F13E111}" type="pres">
      <dgm:prSet presAssocID="{ADC41F47-2DAD-44DA-80DF-23AF0FF7435E}" presName="composite" presStyleCnt="0"/>
      <dgm:spPr/>
    </dgm:pt>
    <dgm:pt modelId="{06571F2A-D497-4371-8701-8C42856F83C1}" type="pres">
      <dgm:prSet presAssocID="{ADC41F47-2DAD-44DA-80DF-23AF0FF7435E}" presName="imagSh" presStyleLbl="b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MG contour"/>
        </a:ext>
      </dgm:extLst>
    </dgm:pt>
    <dgm:pt modelId="{52FD9E30-3186-4827-8DE4-B8884D955FDD}" type="pres">
      <dgm:prSet presAssocID="{ADC41F47-2DAD-44DA-80DF-23AF0FF7435E}" presName="txNode" presStyleLbl="node1" presStyleIdx="2" presStyleCnt="5" custScaleX="123568" custLinFactNeighborX="4198" custLinFactNeighborY="20000">
        <dgm:presLayoutVars>
          <dgm:bulletEnabled val="1"/>
        </dgm:presLayoutVars>
      </dgm:prSet>
      <dgm:spPr>
        <a:prstGeom prst="hexagon">
          <a:avLst/>
        </a:prstGeom>
      </dgm:spPr>
    </dgm:pt>
    <dgm:pt modelId="{E91325FD-6281-4CD6-BD2F-69DF8CD750A5}" type="pres">
      <dgm:prSet presAssocID="{178B3AF1-9E25-46B7-9C20-FA6C16BA7E47}" presName="sibTrans" presStyleLbl="sibTrans2D1" presStyleIdx="2" presStyleCnt="4"/>
      <dgm:spPr/>
    </dgm:pt>
    <dgm:pt modelId="{1F9A7814-31FA-4D19-AA33-48ABA104BA4F}" type="pres">
      <dgm:prSet presAssocID="{178B3AF1-9E25-46B7-9C20-FA6C16BA7E47}" presName="connTx" presStyleLbl="sibTrans2D1" presStyleIdx="2" presStyleCnt="4"/>
      <dgm:spPr/>
    </dgm:pt>
    <dgm:pt modelId="{EBEB9F1D-36F4-4323-BD38-5D91DC0FBA9C}" type="pres">
      <dgm:prSet presAssocID="{05F10FEA-937F-45FD-A539-7DDE0546E7BE}" presName="composite" presStyleCnt="0"/>
      <dgm:spPr/>
    </dgm:pt>
    <dgm:pt modelId="{2BEA03FB-5568-4EA4-86CA-46C9F9451FA0}" type="pres">
      <dgm:prSet presAssocID="{05F10FEA-937F-45FD-A539-7DDE0546E7BE}" presName="imagSh" presStyleLbl="b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ne avec une idée contour"/>
        </a:ext>
      </dgm:extLst>
    </dgm:pt>
    <dgm:pt modelId="{7172BE3F-BD99-4EE5-ABFB-D27D56B2A793}" type="pres">
      <dgm:prSet presAssocID="{05F10FEA-937F-45FD-A539-7DDE0546E7BE}" presName="txNode" presStyleLbl="node1" presStyleIdx="3" presStyleCnt="5" custScaleX="120921" custLinFactNeighborX="-2565" custLinFactNeighborY="20000">
        <dgm:presLayoutVars>
          <dgm:bulletEnabled val="1"/>
        </dgm:presLayoutVars>
      </dgm:prSet>
      <dgm:spPr>
        <a:prstGeom prst="hexagon">
          <a:avLst/>
        </a:prstGeom>
      </dgm:spPr>
    </dgm:pt>
    <dgm:pt modelId="{6284B241-2EF3-4591-A3D6-76BD4A2E1D3A}" type="pres">
      <dgm:prSet presAssocID="{053A0B45-2BA2-4246-90F0-E29EE6D674C3}" presName="sibTrans" presStyleLbl="sibTrans2D1" presStyleIdx="3" presStyleCnt="4"/>
      <dgm:spPr/>
    </dgm:pt>
    <dgm:pt modelId="{F3EFCAED-E595-4675-A771-8588534F74FA}" type="pres">
      <dgm:prSet presAssocID="{053A0B45-2BA2-4246-90F0-E29EE6D674C3}" presName="connTx" presStyleLbl="sibTrans2D1" presStyleIdx="3" presStyleCnt="4"/>
      <dgm:spPr/>
    </dgm:pt>
    <dgm:pt modelId="{D71EF0DA-B02B-4B84-A012-6AE82AF8C3E6}" type="pres">
      <dgm:prSet presAssocID="{09CFCDF5-8404-4E71-8BD4-AC0667E6B4CF}" presName="composite" presStyleCnt="0"/>
      <dgm:spPr/>
    </dgm:pt>
    <dgm:pt modelId="{77964129-8E82-487C-AF32-B15146D1965D}" type="pres">
      <dgm:prSet presAssocID="{09CFCDF5-8404-4E71-8BD4-AC0667E6B4CF}" presName="imagSh" presStyleLbl="b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gent contour"/>
        </a:ext>
      </dgm:extLst>
    </dgm:pt>
    <dgm:pt modelId="{6129DF7B-F855-4CCD-B396-9808E0B6BF98}" type="pres">
      <dgm:prSet presAssocID="{09CFCDF5-8404-4E71-8BD4-AC0667E6B4CF}" presName="txNode" presStyleLbl="node1" presStyleIdx="4" presStyleCnt="5" custScaleX="118081" custLinFactNeighborX="-6054" custLinFactNeighborY="20000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E5E6EB0D-B27D-4B54-94EF-638279A55DAE}" type="presOf" srcId="{05F10FEA-937F-45FD-A539-7DDE0546E7BE}" destId="{7172BE3F-BD99-4EE5-ABFB-D27D56B2A793}" srcOrd="0" destOrd="0" presId="urn:microsoft.com/office/officeart/2005/8/layout/hProcess10"/>
    <dgm:cxn modelId="{2EF4CA29-BDD5-40CD-95EC-A63DF822FAF4}" type="presOf" srcId="{09CFCDF5-8404-4E71-8BD4-AC0667E6B4CF}" destId="{6129DF7B-F855-4CCD-B396-9808E0B6BF98}" srcOrd="0" destOrd="0" presId="urn:microsoft.com/office/officeart/2005/8/layout/hProcess10"/>
    <dgm:cxn modelId="{7E72402A-3D9E-452B-8489-18075300B92D}" type="presOf" srcId="{21244DFC-0F37-44EB-A792-B1957A9FC79E}" destId="{2F3F7DA6-480C-4A1B-B3EF-E1B9F2958620}" srcOrd="0" destOrd="0" presId="urn:microsoft.com/office/officeart/2005/8/layout/hProcess10"/>
    <dgm:cxn modelId="{1779423A-26A3-48FA-A2DB-9B7715A46131}" type="presOf" srcId="{9D043617-ACE7-4F0A-814B-A9079BD943D9}" destId="{2002F59E-ADD2-4A0F-90A9-F93F5821FBE0}" srcOrd="1" destOrd="0" presId="urn:microsoft.com/office/officeart/2005/8/layout/hProcess10"/>
    <dgm:cxn modelId="{4734973D-2A46-4B1F-A1FF-27FE14923CE6}" type="presOf" srcId="{178B3AF1-9E25-46B7-9C20-FA6C16BA7E47}" destId="{1F9A7814-31FA-4D19-AA33-48ABA104BA4F}" srcOrd="1" destOrd="0" presId="urn:microsoft.com/office/officeart/2005/8/layout/hProcess10"/>
    <dgm:cxn modelId="{66191847-42C3-4985-965B-C0E5B2F0AD4D}" type="presOf" srcId="{533B9D26-DA11-4132-A3E4-BFF91E246211}" destId="{E05A3FA8-89D6-4830-9535-8FC93589A366}" srcOrd="1" destOrd="0" presId="urn:microsoft.com/office/officeart/2005/8/layout/hProcess10"/>
    <dgm:cxn modelId="{B63A5C59-D568-4224-A145-3E428E75270A}" type="presOf" srcId="{053A0B45-2BA2-4246-90F0-E29EE6D674C3}" destId="{6284B241-2EF3-4591-A3D6-76BD4A2E1D3A}" srcOrd="0" destOrd="0" presId="urn:microsoft.com/office/officeart/2005/8/layout/hProcess10"/>
    <dgm:cxn modelId="{46443F84-3489-427C-B009-C32843386416}" srcId="{DC97EC75-EE60-4FCB-AD85-E60A07CC513C}" destId="{ADC41F47-2DAD-44DA-80DF-23AF0FF7435E}" srcOrd="2" destOrd="0" parTransId="{3B8FE2A1-F4C7-45AB-94B5-B8E0C20CF255}" sibTransId="{178B3AF1-9E25-46B7-9C20-FA6C16BA7E47}"/>
    <dgm:cxn modelId="{834A7A86-C0D2-4F7D-81FC-FE7C3E9C9AD5}" type="presOf" srcId="{9D043617-ACE7-4F0A-814B-A9079BD943D9}" destId="{B32035A6-4C8D-4A24-A710-D3A1FA1300A7}" srcOrd="0" destOrd="0" presId="urn:microsoft.com/office/officeart/2005/8/layout/hProcess10"/>
    <dgm:cxn modelId="{F1B52593-B5E9-46C0-9F0E-ACAAA5CBD7FA}" type="presOf" srcId="{178B3AF1-9E25-46B7-9C20-FA6C16BA7E47}" destId="{E91325FD-6281-4CD6-BD2F-69DF8CD750A5}" srcOrd="0" destOrd="0" presId="urn:microsoft.com/office/officeart/2005/8/layout/hProcess10"/>
    <dgm:cxn modelId="{7BD37F95-CE7C-4315-B3BE-F0FEF4881AC8}" srcId="{DC97EC75-EE60-4FCB-AD85-E60A07CC513C}" destId="{05F10FEA-937F-45FD-A539-7DDE0546E7BE}" srcOrd="3" destOrd="0" parTransId="{3D7082BA-C07E-4C97-951E-7E3CFD60E730}" sibTransId="{053A0B45-2BA2-4246-90F0-E29EE6D674C3}"/>
    <dgm:cxn modelId="{66D7A2B5-2FFD-4DB6-8AAE-811162E97F2A}" type="presOf" srcId="{DC97EC75-EE60-4FCB-AD85-E60A07CC513C}" destId="{F0EE1F62-EADF-41A0-B1F9-31155CC04D78}" srcOrd="0" destOrd="0" presId="urn:microsoft.com/office/officeart/2005/8/layout/hProcess10"/>
    <dgm:cxn modelId="{E752E8B5-AC3F-4788-92CA-BC1D6E66319E}" type="presOf" srcId="{ADC41F47-2DAD-44DA-80DF-23AF0FF7435E}" destId="{52FD9E30-3186-4827-8DE4-B8884D955FDD}" srcOrd="0" destOrd="0" presId="urn:microsoft.com/office/officeart/2005/8/layout/hProcess10"/>
    <dgm:cxn modelId="{0E20DDC6-4C8B-4DDF-BF9C-EDB888DAB16A}" type="presOf" srcId="{053A0B45-2BA2-4246-90F0-E29EE6D674C3}" destId="{F3EFCAED-E595-4675-A771-8588534F74FA}" srcOrd="1" destOrd="0" presId="urn:microsoft.com/office/officeart/2005/8/layout/hProcess10"/>
    <dgm:cxn modelId="{22E995D7-B26B-44BB-8E4D-853A8051D89C}" srcId="{DC97EC75-EE60-4FCB-AD85-E60A07CC513C}" destId="{09CFCDF5-8404-4E71-8BD4-AC0667E6B4CF}" srcOrd="4" destOrd="0" parTransId="{3FB68914-9352-4A97-B1DB-4F5281343A1A}" sibTransId="{53D24095-B83D-4C68-9264-3F194CF77FA6}"/>
    <dgm:cxn modelId="{3F762ADD-A74C-4192-A394-6A764FA82355}" srcId="{DC97EC75-EE60-4FCB-AD85-E60A07CC513C}" destId="{5688BB28-0372-4F72-8017-A7C85A657C90}" srcOrd="0" destOrd="0" parTransId="{08C05255-133C-48BD-9956-B3389647D9BB}" sibTransId="{533B9D26-DA11-4132-A3E4-BFF91E246211}"/>
    <dgm:cxn modelId="{E58477DD-8E4E-416C-A624-68925226E087}" type="presOf" srcId="{5688BB28-0372-4F72-8017-A7C85A657C90}" destId="{7D246490-8C6A-41BF-A150-91F915CF2CFF}" srcOrd="0" destOrd="0" presId="urn:microsoft.com/office/officeart/2005/8/layout/hProcess10"/>
    <dgm:cxn modelId="{9F801DED-ACAA-41B9-BD0C-D3CDFC247035}" type="presOf" srcId="{533B9D26-DA11-4132-A3E4-BFF91E246211}" destId="{30EE6EF6-5404-488D-BA7F-88C607C77C63}" srcOrd="0" destOrd="0" presId="urn:microsoft.com/office/officeart/2005/8/layout/hProcess10"/>
    <dgm:cxn modelId="{2BDE2CFA-C5C7-4A56-9FF1-E8B23B7BC915}" srcId="{DC97EC75-EE60-4FCB-AD85-E60A07CC513C}" destId="{21244DFC-0F37-44EB-A792-B1957A9FC79E}" srcOrd="1" destOrd="0" parTransId="{B5DE5DFF-3A70-4713-9F42-9E28B1EC0E84}" sibTransId="{9D043617-ACE7-4F0A-814B-A9079BD943D9}"/>
    <dgm:cxn modelId="{A09296BF-D2E1-4152-ABA5-B8C8BCD6391D}" type="presParOf" srcId="{F0EE1F62-EADF-41A0-B1F9-31155CC04D78}" destId="{8990982F-233F-4B2F-AD55-2F6A08E4B677}" srcOrd="0" destOrd="0" presId="urn:microsoft.com/office/officeart/2005/8/layout/hProcess10"/>
    <dgm:cxn modelId="{8A15D26E-789C-4649-84D8-D89A818E8B50}" type="presParOf" srcId="{8990982F-233F-4B2F-AD55-2F6A08E4B677}" destId="{5A28BBB4-9FF7-4C4C-9B4A-3934C2AA6507}" srcOrd="0" destOrd="0" presId="urn:microsoft.com/office/officeart/2005/8/layout/hProcess10"/>
    <dgm:cxn modelId="{DEC4BEAC-9D3B-4C0D-BE4A-CE69449F65B5}" type="presParOf" srcId="{8990982F-233F-4B2F-AD55-2F6A08E4B677}" destId="{7D246490-8C6A-41BF-A150-91F915CF2CFF}" srcOrd="1" destOrd="0" presId="urn:microsoft.com/office/officeart/2005/8/layout/hProcess10"/>
    <dgm:cxn modelId="{5B10D2D9-E9DF-4D3E-94B0-AFB8C80E60B8}" type="presParOf" srcId="{F0EE1F62-EADF-41A0-B1F9-31155CC04D78}" destId="{30EE6EF6-5404-488D-BA7F-88C607C77C63}" srcOrd="1" destOrd="0" presId="urn:microsoft.com/office/officeart/2005/8/layout/hProcess10"/>
    <dgm:cxn modelId="{844A5CBD-7BB0-4BE2-86E7-2D9204A12DAE}" type="presParOf" srcId="{30EE6EF6-5404-488D-BA7F-88C607C77C63}" destId="{E05A3FA8-89D6-4830-9535-8FC93589A366}" srcOrd="0" destOrd="0" presId="urn:microsoft.com/office/officeart/2005/8/layout/hProcess10"/>
    <dgm:cxn modelId="{38B62DFA-794E-4B2E-B6E3-76A9EF44D895}" type="presParOf" srcId="{F0EE1F62-EADF-41A0-B1F9-31155CC04D78}" destId="{6D5BE719-D3D1-467E-861A-3BC80806044E}" srcOrd="2" destOrd="0" presId="urn:microsoft.com/office/officeart/2005/8/layout/hProcess10"/>
    <dgm:cxn modelId="{E58E2108-48DA-4F33-A9C7-B4051B2C2015}" type="presParOf" srcId="{6D5BE719-D3D1-467E-861A-3BC80806044E}" destId="{AB264F96-C857-49A5-AAC6-04E6F6EF7A9B}" srcOrd="0" destOrd="0" presId="urn:microsoft.com/office/officeart/2005/8/layout/hProcess10"/>
    <dgm:cxn modelId="{B2EA10DC-A1B1-4BC1-813D-9C1DF5FBBAF7}" type="presParOf" srcId="{6D5BE719-D3D1-467E-861A-3BC80806044E}" destId="{2F3F7DA6-480C-4A1B-B3EF-E1B9F2958620}" srcOrd="1" destOrd="0" presId="urn:microsoft.com/office/officeart/2005/8/layout/hProcess10"/>
    <dgm:cxn modelId="{921DE554-30BF-4447-A5CD-52CDB7D0DCE3}" type="presParOf" srcId="{F0EE1F62-EADF-41A0-B1F9-31155CC04D78}" destId="{B32035A6-4C8D-4A24-A710-D3A1FA1300A7}" srcOrd="3" destOrd="0" presId="urn:microsoft.com/office/officeart/2005/8/layout/hProcess10"/>
    <dgm:cxn modelId="{8B25BC35-5C13-4D69-9B3B-B634A2203BA9}" type="presParOf" srcId="{B32035A6-4C8D-4A24-A710-D3A1FA1300A7}" destId="{2002F59E-ADD2-4A0F-90A9-F93F5821FBE0}" srcOrd="0" destOrd="0" presId="urn:microsoft.com/office/officeart/2005/8/layout/hProcess10"/>
    <dgm:cxn modelId="{B440935E-B60F-48D7-AC49-B82660A76697}" type="presParOf" srcId="{F0EE1F62-EADF-41A0-B1F9-31155CC04D78}" destId="{C05F2B94-1E75-44D4-BAC7-DD062F13E111}" srcOrd="4" destOrd="0" presId="urn:microsoft.com/office/officeart/2005/8/layout/hProcess10"/>
    <dgm:cxn modelId="{273E2CA1-C0CB-422B-8AB0-EFB2485F57D4}" type="presParOf" srcId="{C05F2B94-1E75-44D4-BAC7-DD062F13E111}" destId="{06571F2A-D497-4371-8701-8C42856F83C1}" srcOrd="0" destOrd="0" presId="urn:microsoft.com/office/officeart/2005/8/layout/hProcess10"/>
    <dgm:cxn modelId="{373BE2A5-87B8-425A-85DF-A8166CB064E8}" type="presParOf" srcId="{C05F2B94-1E75-44D4-BAC7-DD062F13E111}" destId="{52FD9E30-3186-4827-8DE4-B8884D955FDD}" srcOrd="1" destOrd="0" presId="urn:microsoft.com/office/officeart/2005/8/layout/hProcess10"/>
    <dgm:cxn modelId="{C6E438AC-6B36-4AE0-A1D0-80773C9E4DDA}" type="presParOf" srcId="{F0EE1F62-EADF-41A0-B1F9-31155CC04D78}" destId="{E91325FD-6281-4CD6-BD2F-69DF8CD750A5}" srcOrd="5" destOrd="0" presId="urn:microsoft.com/office/officeart/2005/8/layout/hProcess10"/>
    <dgm:cxn modelId="{FA601560-5BC4-420B-AB44-28C706592059}" type="presParOf" srcId="{E91325FD-6281-4CD6-BD2F-69DF8CD750A5}" destId="{1F9A7814-31FA-4D19-AA33-48ABA104BA4F}" srcOrd="0" destOrd="0" presId="urn:microsoft.com/office/officeart/2005/8/layout/hProcess10"/>
    <dgm:cxn modelId="{5B8DF91B-184C-4D68-B438-20598AF6C2AA}" type="presParOf" srcId="{F0EE1F62-EADF-41A0-B1F9-31155CC04D78}" destId="{EBEB9F1D-36F4-4323-BD38-5D91DC0FBA9C}" srcOrd="6" destOrd="0" presId="urn:microsoft.com/office/officeart/2005/8/layout/hProcess10"/>
    <dgm:cxn modelId="{727F361B-DEE2-4E07-922C-9CF94B69B8D9}" type="presParOf" srcId="{EBEB9F1D-36F4-4323-BD38-5D91DC0FBA9C}" destId="{2BEA03FB-5568-4EA4-86CA-46C9F9451FA0}" srcOrd="0" destOrd="0" presId="urn:microsoft.com/office/officeart/2005/8/layout/hProcess10"/>
    <dgm:cxn modelId="{E954FCEB-4DA8-4FEE-A412-89259DA73A37}" type="presParOf" srcId="{EBEB9F1D-36F4-4323-BD38-5D91DC0FBA9C}" destId="{7172BE3F-BD99-4EE5-ABFB-D27D56B2A793}" srcOrd="1" destOrd="0" presId="urn:microsoft.com/office/officeart/2005/8/layout/hProcess10"/>
    <dgm:cxn modelId="{A49CD842-1698-4ECA-B15D-41B7883066D1}" type="presParOf" srcId="{F0EE1F62-EADF-41A0-B1F9-31155CC04D78}" destId="{6284B241-2EF3-4591-A3D6-76BD4A2E1D3A}" srcOrd="7" destOrd="0" presId="urn:microsoft.com/office/officeart/2005/8/layout/hProcess10"/>
    <dgm:cxn modelId="{B14D5883-BAEA-4C98-856F-82AC171D73AB}" type="presParOf" srcId="{6284B241-2EF3-4591-A3D6-76BD4A2E1D3A}" destId="{F3EFCAED-E595-4675-A771-8588534F74FA}" srcOrd="0" destOrd="0" presId="urn:microsoft.com/office/officeart/2005/8/layout/hProcess10"/>
    <dgm:cxn modelId="{C8E393D2-22A0-44F3-BF5F-A0FD8CF03843}" type="presParOf" srcId="{F0EE1F62-EADF-41A0-B1F9-31155CC04D78}" destId="{D71EF0DA-B02B-4B84-A012-6AE82AF8C3E6}" srcOrd="8" destOrd="0" presId="urn:microsoft.com/office/officeart/2005/8/layout/hProcess10"/>
    <dgm:cxn modelId="{4C715829-F801-47F3-AFAD-E88C23B2BA47}" type="presParOf" srcId="{D71EF0DA-B02B-4B84-A012-6AE82AF8C3E6}" destId="{77964129-8E82-487C-AF32-B15146D1965D}" srcOrd="0" destOrd="0" presId="urn:microsoft.com/office/officeart/2005/8/layout/hProcess10"/>
    <dgm:cxn modelId="{847332D2-E2E0-44FD-B2A2-26FF71F0E7D8}" type="presParOf" srcId="{D71EF0DA-B02B-4B84-A012-6AE82AF8C3E6}" destId="{6129DF7B-F855-4CCD-B396-9808E0B6BF9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BF3A-1D13-449A-B806-310EA9AB7EC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CD42-0B98-42AA-A7C8-63F855429D7B}">
      <dsp:nvSpPr>
        <dsp:cNvPr id="0" name=""/>
        <dsp:cNvSpPr/>
      </dsp:nvSpPr>
      <dsp:spPr>
        <a:xfrm rot="8100000">
          <a:off x="66619" y="501406"/>
          <a:ext cx="319993" cy="319993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2202E-7E2A-4116-B816-CAEFED5DA85E}">
      <dsp:nvSpPr>
        <dsp:cNvPr id="0" name=""/>
        <dsp:cNvSpPr/>
      </dsp:nvSpPr>
      <dsp:spPr>
        <a:xfrm>
          <a:off x="102167" y="536955"/>
          <a:ext cx="248896" cy="24889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95FC6-4E4F-4456-A1AC-283803F8D9C1}">
      <dsp:nvSpPr>
        <dsp:cNvPr id="0" name=""/>
        <dsp:cNvSpPr/>
      </dsp:nvSpPr>
      <dsp:spPr>
        <a:xfrm>
          <a:off x="452885" y="887672"/>
          <a:ext cx="250045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Start</a:t>
          </a:r>
        </a:p>
      </dsp:txBody>
      <dsp:txXfrm>
        <a:off x="452885" y="887672"/>
        <a:ext cx="2500452" cy="1287996"/>
      </dsp:txXfrm>
    </dsp:sp>
    <dsp:sp modelId="{7A2F2F53-9AF1-45DB-9EC2-CA3C5625B4A0}">
      <dsp:nvSpPr>
        <dsp:cNvPr id="0" name=""/>
        <dsp:cNvSpPr/>
      </dsp:nvSpPr>
      <dsp:spPr>
        <a:xfrm>
          <a:off x="452885" y="435133"/>
          <a:ext cx="250045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Sep. 2021</a:t>
          </a:r>
        </a:p>
      </dsp:txBody>
      <dsp:txXfrm>
        <a:off x="452885" y="435133"/>
        <a:ext cx="2500452" cy="452539"/>
      </dsp:txXfrm>
    </dsp:sp>
    <dsp:sp modelId="{DC30A66D-C5D4-4D33-BD32-19ED71DDAB79}">
      <dsp:nvSpPr>
        <dsp:cNvPr id="0" name=""/>
        <dsp:cNvSpPr/>
      </dsp:nvSpPr>
      <dsp:spPr>
        <a:xfrm>
          <a:off x="226615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FF171-B813-44D0-90D6-EB003B220BA8}">
      <dsp:nvSpPr>
        <dsp:cNvPr id="0" name=""/>
        <dsp:cNvSpPr/>
      </dsp:nvSpPr>
      <dsp:spPr>
        <a:xfrm>
          <a:off x="185014" y="2134940"/>
          <a:ext cx="81457" cy="8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BFBAA-7E38-4C5A-AD07-59886D78FA3D}">
      <dsp:nvSpPr>
        <dsp:cNvPr id="0" name=""/>
        <dsp:cNvSpPr/>
      </dsp:nvSpPr>
      <dsp:spPr>
        <a:xfrm rot="18900000">
          <a:off x="1567081" y="3529937"/>
          <a:ext cx="319993" cy="319993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114C2-209C-4E46-A919-FCD762A7ABDA}">
      <dsp:nvSpPr>
        <dsp:cNvPr id="0" name=""/>
        <dsp:cNvSpPr/>
      </dsp:nvSpPr>
      <dsp:spPr>
        <a:xfrm>
          <a:off x="1602630" y="3565486"/>
          <a:ext cx="248896" cy="24889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F8C23-F654-48E7-8FB6-8AEDBC059F08}">
      <dsp:nvSpPr>
        <dsp:cNvPr id="0" name=""/>
        <dsp:cNvSpPr/>
      </dsp:nvSpPr>
      <dsp:spPr>
        <a:xfrm>
          <a:off x="1953348" y="2175669"/>
          <a:ext cx="250045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1st call opening</a:t>
          </a:r>
        </a:p>
      </dsp:txBody>
      <dsp:txXfrm>
        <a:off x="1953348" y="2175669"/>
        <a:ext cx="2500452" cy="1287996"/>
      </dsp:txXfrm>
    </dsp:sp>
    <dsp:sp modelId="{38973925-84F2-416C-B932-2F8FD8410923}">
      <dsp:nvSpPr>
        <dsp:cNvPr id="0" name=""/>
        <dsp:cNvSpPr/>
      </dsp:nvSpPr>
      <dsp:spPr>
        <a:xfrm>
          <a:off x="1953348" y="3463665"/>
          <a:ext cx="250045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Dec. 2021</a:t>
          </a:r>
        </a:p>
      </dsp:txBody>
      <dsp:txXfrm>
        <a:off x="1953348" y="3463665"/>
        <a:ext cx="2500452" cy="452539"/>
      </dsp:txXfrm>
    </dsp:sp>
    <dsp:sp modelId="{A035E48E-FB25-479A-A692-49CD2637D753}">
      <dsp:nvSpPr>
        <dsp:cNvPr id="0" name=""/>
        <dsp:cNvSpPr/>
      </dsp:nvSpPr>
      <dsp:spPr>
        <a:xfrm>
          <a:off x="1727078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96524-7428-4774-AA58-60B85865E164}">
      <dsp:nvSpPr>
        <dsp:cNvPr id="0" name=""/>
        <dsp:cNvSpPr/>
      </dsp:nvSpPr>
      <dsp:spPr>
        <a:xfrm>
          <a:off x="1685477" y="2134940"/>
          <a:ext cx="81457" cy="8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F3BFE-2104-41B0-BCAC-81718FE825F8}">
      <dsp:nvSpPr>
        <dsp:cNvPr id="0" name=""/>
        <dsp:cNvSpPr/>
      </dsp:nvSpPr>
      <dsp:spPr>
        <a:xfrm rot="8100000">
          <a:off x="3067544" y="501406"/>
          <a:ext cx="319993" cy="319993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1705-4866-4171-8AFE-8A2A6104F2C7}">
      <dsp:nvSpPr>
        <dsp:cNvPr id="0" name=""/>
        <dsp:cNvSpPr/>
      </dsp:nvSpPr>
      <dsp:spPr>
        <a:xfrm>
          <a:off x="3103093" y="536955"/>
          <a:ext cx="248896" cy="24889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17E63-17F1-43C5-B8F0-BA58792E2CF4}">
      <dsp:nvSpPr>
        <dsp:cNvPr id="0" name=""/>
        <dsp:cNvSpPr/>
      </dsp:nvSpPr>
      <dsp:spPr>
        <a:xfrm>
          <a:off x="3437057" y="887672"/>
          <a:ext cx="250045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Call deadline</a:t>
          </a:r>
        </a:p>
      </dsp:txBody>
      <dsp:txXfrm>
        <a:off x="3437057" y="887672"/>
        <a:ext cx="2500452" cy="1287996"/>
      </dsp:txXfrm>
    </dsp:sp>
    <dsp:sp modelId="{F3F9207E-3655-449A-92FE-AC97E48F7980}">
      <dsp:nvSpPr>
        <dsp:cNvPr id="0" name=""/>
        <dsp:cNvSpPr/>
      </dsp:nvSpPr>
      <dsp:spPr>
        <a:xfrm>
          <a:off x="3437057" y="435133"/>
          <a:ext cx="250045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7 March 2022</a:t>
          </a:r>
        </a:p>
      </dsp:txBody>
      <dsp:txXfrm>
        <a:off x="3437057" y="435133"/>
        <a:ext cx="2500452" cy="452539"/>
      </dsp:txXfrm>
    </dsp:sp>
    <dsp:sp modelId="{57735FAD-0D89-439B-8F2F-E766BE2A5CE4}">
      <dsp:nvSpPr>
        <dsp:cNvPr id="0" name=""/>
        <dsp:cNvSpPr/>
      </dsp:nvSpPr>
      <dsp:spPr>
        <a:xfrm>
          <a:off x="322754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010C1-EE57-4D16-8CE3-94C392F58E10}">
      <dsp:nvSpPr>
        <dsp:cNvPr id="0" name=""/>
        <dsp:cNvSpPr/>
      </dsp:nvSpPr>
      <dsp:spPr>
        <a:xfrm>
          <a:off x="3185939" y="2134940"/>
          <a:ext cx="81457" cy="8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A354-CB6E-4749-96B4-6D18C2EC4314}">
      <dsp:nvSpPr>
        <dsp:cNvPr id="0" name=""/>
        <dsp:cNvSpPr/>
      </dsp:nvSpPr>
      <dsp:spPr>
        <a:xfrm rot="18900000">
          <a:off x="5935444" y="3546727"/>
          <a:ext cx="319993" cy="319993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6ACCC-3D9A-44B8-A546-A3886A9B3F55}">
      <dsp:nvSpPr>
        <dsp:cNvPr id="0" name=""/>
        <dsp:cNvSpPr/>
      </dsp:nvSpPr>
      <dsp:spPr>
        <a:xfrm>
          <a:off x="5970993" y="3582275"/>
          <a:ext cx="248896" cy="24889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B5706-4D84-43BC-BD9A-623F49FA622D}">
      <dsp:nvSpPr>
        <dsp:cNvPr id="0" name=""/>
        <dsp:cNvSpPr/>
      </dsp:nvSpPr>
      <dsp:spPr>
        <a:xfrm>
          <a:off x="6220878" y="2200834"/>
          <a:ext cx="250045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Notification to candidates</a:t>
          </a:r>
        </a:p>
      </dsp:txBody>
      <dsp:txXfrm>
        <a:off x="6220878" y="2200834"/>
        <a:ext cx="2500452" cy="1287996"/>
      </dsp:txXfrm>
    </dsp:sp>
    <dsp:sp modelId="{A08A2733-F5A2-4104-A970-6C97DBFE03CC}">
      <dsp:nvSpPr>
        <dsp:cNvPr id="0" name=""/>
        <dsp:cNvSpPr/>
      </dsp:nvSpPr>
      <dsp:spPr>
        <a:xfrm>
          <a:off x="6220878" y="3488830"/>
          <a:ext cx="250045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2000" kern="1200" dirty="0"/>
            <a:t>July 2022</a:t>
          </a:r>
          <a:endParaRPr lang="en-US" sz="2000" kern="1200" dirty="0"/>
        </a:p>
      </dsp:txBody>
      <dsp:txXfrm>
        <a:off x="6220878" y="3488830"/>
        <a:ext cx="2500452" cy="452539"/>
      </dsp:txXfrm>
    </dsp:sp>
    <dsp:sp modelId="{9C8E2159-40E1-49E9-8E02-B1D19174C2CB}">
      <dsp:nvSpPr>
        <dsp:cNvPr id="0" name=""/>
        <dsp:cNvSpPr/>
      </dsp:nvSpPr>
      <dsp:spPr>
        <a:xfrm>
          <a:off x="6095409" y="2200836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E0FDC-E013-4FA2-99CF-AB0AFE61013A}">
      <dsp:nvSpPr>
        <dsp:cNvPr id="0" name=""/>
        <dsp:cNvSpPr/>
      </dsp:nvSpPr>
      <dsp:spPr>
        <a:xfrm>
          <a:off x="6053807" y="2160107"/>
          <a:ext cx="81457" cy="8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15F0A-FCD1-4F6E-A3F5-64A393EE6ACD}">
      <dsp:nvSpPr>
        <dsp:cNvPr id="0" name=""/>
        <dsp:cNvSpPr/>
      </dsp:nvSpPr>
      <dsp:spPr>
        <a:xfrm rot="8100000">
          <a:off x="4938285" y="463167"/>
          <a:ext cx="319993" cy="319993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672B-E288-4E20-B5DE-841AF516B3CB}">
      <dsp:nvSpPr>
        <dsp:cNvPr id="0" name=""/>
        <dsp:cNvSpPr/>
      </dsp:nvSpPr>
      <dsp:spPr>
        <a:xfrm>
          <a:off x="4973833" y="498715"/>
          <a:ext cx="248896" cy="24889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A2855-AE64-4C09-A7B2-676C9DC4F814}">
      <dsp:nvSpPr>
        <dsp:cNvPr id="0" name=""/>
        <dsp:cNvSpPr/>
      </dsp:nvSpPr>
      <dsp:spPr>
        <a:xfrm>
          <a:off x="5331357" y="946394"/>
          <a:ext cx="250045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Evaluation &amp; selection</a:t>
          </a:r>
        </a:p>
      </dsp:txBody>
      <dsp:txXfrm>
        <a:off x="5331357" y="946394"/>
        <a:ext cx="2500452" cy="1287996"/>
      </dsp:txXfrm>
    </dsp:sp>
    <dsp:sp modelId="{68CBFDD8-BBED-4A0D-9CE4-C0AD015D00A5}">
      <dsp:nvSpPr>
        <dsp:cNvPr id="0" name=""/>
        <dsp:cNvSpPr/>
      </dsp:nvSpPr>
      <dsp:spPr>
        <a:xfrm>
          <a:off x="5331357" y="493855"/>
          <a:ext cx="250045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BE" sz="2000" kern="1200" dirty="0"/>
            <a:t>Mar.–July 2022</a:t>
          </a:r>
          <a:endParaRPr lang="en-US" sz="2000" kern="1200" dirty="0"/>
        </a:p>
      </dsp:txBody>
      <dsp:txXfrm>
        <a:off x="5331357" y="493855"/>
        <a:ext cx="2500452" cy="452539"/>
      </dsp:txXfrm>
    </dsp:sp>
    <dsp:sp modelId="{89BA82A7-A291-44C5-B442-352FD0A12753}">
      <dsp:nvSpPr>
        <dsp:cNvPr id="0" name=""/>
        <dsp:cNvSpPr/>
      </dsp:nvSpPr>
      <dsp:spPr>
        <a:xfrm>
          <a:off x="5104343" y="867103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8904B-660B-4048-849A-E429AC7CB982}">
      <dsp:nvSpPr>
        <dsp:cNvPr id="0" name=""/>
        <dsp:cNvSpPr/>
      </dsp:nvSpPr>
      <dsp:spPr>
        <a:xfrm>
          <a:off x="5062741" y="2114371"/>
          <a:ext cx="81457" cy="8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6BFAD-D478-4C97-8D1B-C8527ACC3462}">
      <dsp:nvSpPr>
        <dsp:cNvPr id="0" name=""/>
        <dsp:cNvSpPr/>
      </dsp:nvSpPr>
      <dsp:spPr>
        <a:xfrm rot="18900000">
          <a:off x="8340715" y="3278249"/>
          <a:ext cx="319993" cy="319993"/>
        </a:xfrm>
        <a:prstGeom prst="teardrop">
          <a:avLst>
            <a:gd name="adj" fmla="val 11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28CA9-2460-45A3-921A-A77E92CB11C1}">
      <dsp:nvSpPr>
        <dsp:cNvPr id="0" name=""/>
        <dsp:cNvSpPr/>
      </dsp:nvSpPr>
      <dsp:spPr>
        <a:xfrm>
          <a:off x="8376264" y="3313797"/>
          <a:ext cx="248896" cy="24889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BE4FB-562C-44A5-9703-DDA56C1F76DF}">
      <dsp:nvSpPr>
        <dsp:cNvPr id="0" name=""/>
        <dsp:cNvSpPr/>
      </dsp:nvSpPr>
      <dsp:spPr>
        <a:xfrm>
          <a:off x="8015147" y="2610802"/>
          <a:ext cx="250045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Start of funded projects</a:t>
          </a:r>
        </a:p>
      </dsp:txBody>
      <dsp:txXfrm>
        <a:off x="8015147" y="2610802"/>
        <a:ext cx="2500452" cy="1287996"/>
      </dsp:txXfrm>
    </dsp:sp>
    <dsp:sp modelId="{70DEA747-FDAD-4145-B4D2-53F6ECAFC871}">
      <dsp:nvSpPr>
        <dsp:cNvPr id="0" name=""/>
        <dsp:cNvSpPr/>
      </dsp:nvSpPr>
      <dsp:spPr>
        <a:xfrm>
          <a:off x="8015147" y="3898798"/>
          <a:ext cx="250045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August - Oct. 2022</a:t>
          </a:r>
        </a:p>
      </dsp:txBody>
      <dsp:txXfrm>
        <a:off x="8015147" y="3898798"/>
        <a:ext cx="2500452" cy="452539"/>
      </dsp:txXfrm>
    </dsp:sp>
    <dsp:sp modelId="{D288FB3B-7EFB-4340-AF7D-64F0A9722E6C}">
      <dsp:nvSpPr>
        <dsp:cNvPr id="0" name=""/>
        <dsp:cNvSpPr/>
      </dsp:nvSpPr>
      <dsp:spPr>
        <a:xfrm>
          <a:off x="8492327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F90BB-C8AF-4533-AF5A-81E9C0216170}">
      <dsp:nvSpPr>
        <dsp:cNvPr id="0" name=""/>
        <dsp:cNvSpPr/>
      </dsp:nvSpPr>
      <dsp:spPr>
        <a:xfrm>
          <a:off x="8450726" y="2134940"/>
          <a:ext cx="81457" cy="8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8BBB4-9FF7-4C4C-9B4A-3934C2AA6507}">
      <dsp:nvSpPr>
        <dsp:cNvPr id="0" name=""/>
        <dsp:cNvSpPr/>
      </dsp:nvSpPr>
      <dsp:spPr>
        <a:xfrm>
          <a:off x="5461" y="2186827"/>
          <a:ext cx="1436531" cy="14365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246490-8C6A-41BF-A150-91F915CF2CFF}">
      <dsp:nvSpPr>
        <dsp:cNvPr id="0" name=""/>
        <dsp:cNvSpPr/>
      </dsp:nvSpPr>
      <dsp:spPr>
        <a:xfrm>
          <a:off x="147872" y="3336052"/>
          <a:ext cx="1735861" cy="1436531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Eligibility</a:t>
          </a:r>
          <a:r>
            <a:rPr lang="fr-BE" sz="2000" kern="1200" dirty="0"/>
            <a:t> check</a:t>
          </a:r>
          <a:br>
            <a:rPr lang="fr-BE" sz="2000" kern="1200" dirty="0"/>
          </a:br>
          <a:r>
            <a:rPr lang="fr-BE" sz="2000" kern="1200" dirty="0"/>
            <a:t> (1 </a:t>
          </a:r>
          <a:r>
            <a:rPr lang="fr-BE" sz="2000" kern="1200" dirty="0" err="1"/>
            <a:t>week</a:t>
          </a:r>
          <a:r>
            <a:rPr lang="fr-BE" sz="2000" kern="1200" dirty="0"/>
            <a:t>)</a:t>
          </a:r>
        </a:p>
      </dsp:txBody>
      <dsp:txXfrm>
        <a:off x="412238" y="3554831"/>
        <a:ext cx="1207129" cy="998973"/>
      </dsp:txXfrm>
    </dsp:sp>
    <dsp:sp modelId="{30EE6EF6-5404-488D-BA7F-88C607C77C63}">
      <dsp:nvSpPr>
        <dsp:cNvPr id="0" name=""/>
        <dsp:cNvSpPr/>
      </dsp:nvSpPr>
      <dsp:spPr>
        <a:xfrm>
          <a:off x="1771083" y="2732503"/>
          <a:ext cx="329090" cy="345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>
        <a:off x="1771083" y="2801539"/>
        <a:ext cx="230363" cy="207106"/>
      </dsp:txXfrm>
    </dsp:sp>
    <dsp:sp modelId="{AB264F96-C857-49A5-AAC6-04E6F6EF7A9B}">
      <dsp:nvSpPr>
        <dsp:cNvPr id="0" name=""/>
        <dsp:cNvSpPr/>
      </dsp:nvSpPr>
      <dsp:spPr>
        <a:xfrm>
          <a:off x="2382251" y="2186827"/>
          <a:ext cx="1436531" cy="14365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3F7DA6-480C-4A1B-B3EF-E1B9F2958620}">
      <dsp:nvSpPr>
        <dsp:cNvPr id="0" name=""/>
        <dsp:cNvSpPr/>
      </dsp:nvSpPr>
      <dsp:spPr>
        <a:xfrm>
          <a:off x="2400395" y="3378918"/>
          <a:ext cx="1865077" cy="1436531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Remote peer review</a:t>
          </a:r>
          <a:br>
            <a:rPr lang="en-US" sz="1900" kern="1200" dirty="0"/>
          </a:br>
          <a:r>
            <a:rPr lang="en-US" sz="1900" kern="1200" dirty="0"/>
            <a:t> (10 weeks)</a:t>
          </a:r>
          <a:br>
            <a:rPr lang="en-US" sz="2000" kern="1200" dirty="0"/>
          </a:br>
          <a:endParaRPr lang="fr-BE" sz="2000" kern="1200" dirty="0"/>
        </a:p>
      </dsp:txBody>
      <dsp:txXfrm>
        <a:off x="2675529" y="3590833"/>
        <a:ext cx="1314809" cy="1012701"/>
      </dsp:txXfrm>
    </dsp:sp>
    <dsp:sp modelId="{B32035A6-4C8D-4A24-A710-D3A1FA1300A7}">
      <dsp:nvSpPr>
        <dsp:cNvPr id="0" name=""/>
        <dsp:cNvSpPr/>
      </dsp:nvSpPr>
      <dsp:spPr>
        <a:xfrm>
          <a:off x="4170485" y="2732503"/>
          <a:ext cx="351703" cy="345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>
        <a:off x="4170485" y="2801539"/>
        <a:ext cx="248150" cy="207106"/>
      </dsp:txXfrm>
    </dsp:sp>
    <dsp:sp modelId="{06571F2A-D497-4371-8701-8C42856F83C1}">
      <dsp:nvSpPr>
        <dsp:cNvPr id="0" name=""/>
        <dsp:cNvSpPr/>
      </dsp:nvSpPr>
      <dsp:spPr>
        <a:xfrm>
          <a:off x="4823648" y="2186827"/>
          <a:ext cx="1436531" cy="14365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FD9E30-3186-4827-8DE4-B8884D955FDD}">
      <dsp:nvSpPr>
        <dsp:cNvPr id="0" name=""/>
        <dsp:cNvSpPr/>
      </dsp:nvSpPr>
      <dsp:spPr>
        <a:xfrm>
          <a:off x="4948527" y="3336052"/>
          <a:ext cx="1775093" cy="1436531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Ethical</a:t>
          </a:r>
          <a:r>
            <a:rPr lang="fr-BE" sz="2000" kern="1200" dirty="0"/>
            <a:t> check</a:t>
          </a:r>
          <a:br>
            <a:rPr lang="fr-BE" sz="2000" kern="1200" dirty="0"/>
          </a:br>
          <a:r>
            <a:rPr lang="fr-BE" sz="2000" kern="1200" dirty="0"/>
            <a:t> (4 weeks)</a:t>
          </a:r>
        </a:p>
      </dsp:txBody>
      <dsp:txXfrm>
        <a:off x="5216162" y="3552641"/>
        <a:ext cx="1239823" cy="1003353"/>
      </dsp:txXfrm>
    </dsp:sp>
    <dsp:sp modelId="{E91325FD-6281-4CD6-BD2F-69DF8CD750A5}">
      <dsp:nvSpPr>
        <dsp:cNvPr id="0" name=""/>
        <dsp:cNvSpPr/>
      </dsp:nvSpPr>
      <dsp:spPr>
        <a:xfrm>
          <a:off x="6596136" y="2732503"/>
          <a:ext cx="335955" cy="345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>
        <a:off x="6596136" y="2801539"/>
        <a:ext cx="235169" cy="207106"/>
      </dsp:txXfrm>
    </dsp:sp>
    <dsp:sp modelId="{2BEA03FB-5568-4EA4-86CA-46C9F9451FA0}">
      <dsp:nvSpPr>
        <dsp:cNvPr id="0" name=""/>
        <dsp:cNvSpPr/>
      </dsp:nvSpPr>
      <dsp:spPr>
        <a:xfrm>
          <a:off x="7220054" y="2186827"/>
          <a:ext cx="1436531" cy="14365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72BE3F-BD99-4EE5-ABFB-D27D56B2A793}">
      <dsp:nvSpPr>
        <dsp:cNvPr id="0" name=""/>
        <dsp:cNvSpPr/>
      </dsp:nvSpPr>
      <dsp:spPr>
        <a:xfrm>
          <a:off x="7266793" y="3336052"/>
          <a:ext cx="1737068" cy="1436531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 err="1"/>
            <a:t>Remote</a:t>
          </a:r>
          <a:r>
            <a:rPr lang="fr-BE" sz="2000" kern="1200" dirty="0"/>
            <a:t> interview</a:t>
          </a:r>
          <a:br>
            <a:rPr lang="fr-BE" sz="2000" kern="1200" dirty="0"/>
          </a:br>
          <a:r>
            <a:rPr lang="fr-BE" sz="2000" kern="1200" dirty="0"/>
            <a:t> (3 days)</a:t>
          </a:r>
        </a:p>
      </dsp:txBody>
      <dsp:txXfrm>
        <a:off x="7531260" y="3554762"/>
        <a:ext cx="1208134" cy="999111"/>
      </dsp:txXfrm>
    </dsp:sp>
    <dsp:sp modelId="{6284B241-2EF3-4591-A3D6-76BD4A2E1D3A}">
      <dsp:nvSpPr>
        <dsp:cNvPr id="0" name=""/>
        <dsp:cNvSpPr/>
      </dsp:nvSpPr>
      <dsp:spPr>
        <a:xfrm>
          <a:off x="8985887" y="2732503"/>
          <a:ext cx="329301" cy="345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/>
        </a:p>
      </dsp:txBody>
      <dsp:txXfrm>
        <a:off x="8985887" y="2801539"/>
        <a:ext cx="230511" cy="207106"/>
      </dsp:txXfrm>
    </dsp:sp>
    <dsp:sp modelId="{77964129-8E82-487C-AF32-B15146D1965D}">
      <dsp:nvSpPr>
        <dsp:cNvPr id="0" name=""/>
        <dsp:cNvSpPr/>
      </dsp:nvSpPr>
      <dsp:spPr>
        <a:xfrm>
          <a:off x="9597447" y="2186827"/>
          <a:ext cx="1436531" cy="14365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29DF7B-F855-4CCD-B396-9808E0B6BF98}">
      <dsp:nvSpPr>
        <dsp:cNvPr id="0" name=""/>
        <dsp:cNvSpPr/>
      </dsp:nvSpPr>
      <dsp:spPr>
        <a:xfrm>
          <a:off x="9614464" y="3336052"/>
          <a:ext cx="1696270" cy="1436531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Ranked list  + Funding decision</a:t>
          </a:r>
          <a:br>
            <a:rPr lang="en-US" sz="1800" kern="1200" dirty="0"/>
          </a:br>
          <a:r>
            <a:rPr lang="en-US" sz="1800" kern="1200" dirty="0"/>
            <a:t> (1 week)</a:t>
          </a:r>
          <a:endParaRPr lang="fr-BE" sz="1800" kern="1200" dirty="0"/>
        </a:p>
      </dsp:txBody>
      <dsp:txXfrm>
        <a:off x="9875531" y="3557143"/>
        <a:ext cx="1174136" cy="994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616A91F6-AC17-4231-A62A-942DA862203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13AED141-CD2A-4F04-91FE-843DB6522B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1536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955F843D-69C4-40A0-B022-168E71396814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19AB9F21-745D-4F28-A783-1F1754121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394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701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9900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6761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185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16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211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9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702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94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47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87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928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9F21-745D-4F28-A783-1F17541218C0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13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21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8140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385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134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252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48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5558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08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330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61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250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3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2950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4286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0C01-B086-4513-B909-F33ACF765E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78673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06339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3843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088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14244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3220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48757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93241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7912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7043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9820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1471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0C01-B086-4513-B909-F33ACF765E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68136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0093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59993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2719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58127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82116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3430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19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98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4475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03694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024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9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08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24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4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46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0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975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64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7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717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902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52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1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982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11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0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7319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682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74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95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75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819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873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941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84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49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00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282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0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12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461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53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57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405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13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1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923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24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853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872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07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96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716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737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8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72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431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461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7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0863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353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25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782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78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429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266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33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6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861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8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23321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8136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66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801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80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2361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895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6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07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6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8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6604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7625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300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46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661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6421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34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8438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659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2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612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900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6265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561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654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6694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126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311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059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337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7DC7-8A52-F342-B26D-94EF3B7FE15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A901-96C4-4D4B-A6D7-FC4A64CDC43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Equ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 descr="apGar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0CA1-CCB5-43B3-9D98-9B4633170C99}" type="datetimeFigureOut">
              <a:rPr lang="fr-BE" smtClean="0"/>
              <a:t>29-11-21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0972-CFD3-4B7A-866C-7A6706F88551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 descr="apGar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BD74-39FB-0141-AE75-6C3518158D9C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1997-9ADA-F14C-B698-7728F3300E7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Sommair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F2EC-B4F4-DB41-92F7-D3219CD699A9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D7C2-90FB-D945-9237-BCE8DC7C32D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Contex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394A-61B5-614B-81AE-D7FE0A1D00CB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DA0F-239E-CC4F-AA62-AA9979FE8BD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Accompagn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1A57-52AA-6044-B27C-B6B0D358196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3C7-9148-8A44-AFB6-6201B7B18A2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Protég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D29D-2193-F245-80B5-B0EA45845746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6ECE-547B-C24F-A193-A7EF542931D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Valoris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0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EB11-88AA-274C-9E76-B2F0E55358F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6EF7-8B7C-EC40-A63F-D3E74695C6E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Connec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6282-74B1-EF49-8FFF-98AA168756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3581-CB7B-4349-B31E-9AA8B7993CA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Promouvoi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</a:t>
            </a:r>
            <a:r>
              <a:rPr lang="fr-FR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Conception personnalisée</a:t>
            </a:r>
            <a:r>
              <a:rPr lang="nl-BE" dirty="0"/>
              <a:t>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BCB6-1F24-D94D-A941-EE1CB287EB23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529C-8CA9-8F46-B7E3-17388DB5E0E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apAdministr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www.linkedin.com/company/cometowallonia" TargetMode="External"/><Relationship Id="rId4" Type="http://schemas.openxmlformats.org/officeDocument/2006/relationships/hyperlink" Target="https://cometowallonia.e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ometowallonia.eu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C2W@umons.ac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F38C54-231E-4554-A010-1F3DE95B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96" y="5317885"/>
            <a:ext cx="731194" cy="7942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F468DC-3785-472F-9580-1C9593C8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980" y="2077535"/>
            <a:ext cx="1143463" cy="8947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7F0713-BC52-4224-82FA-A45B59D93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580" y="3316867"/>
            <a:ext cx="2360618" cy="19711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EEA80B-9775-48D3-BFB5-CAE31128C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580" y="1113708"/>
            <a:ext cx="2180923" cy="6706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18ED6-0855-433F-BC07-95BB04631087}"/>
              </a:ext>
            </a:extLst>
          </p:cNvPr>
          <p:cNvSpPr txBox="1"/>
          <p:nvPr/>
        </p:nvSpPr>
        <p:spPr>
          <a:xfrm>
            <a:off x="5827590" y="5053279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>
                <a:latin typeface="+mj-lt"/>
              </a:rPr>
              <a:t>This project has received funding from the European Union’s Horizon 2020 research and innovation </a:t>
            </a:r>
            <a:r>
              <a:rPr lang="en-US" sz="2000" i="1" dirty="0" err="1">
                <a:latin typeface="+mj-lt"/>
              </a:rPr>
              <a:t>programme</a:t>
            </a:r>
            <a:r>
              <a:rPr lang="en-US" sz="2000" i="1" dirty="0">
                <a:latin typeface="+mj-lt"/>
              </a:rPr>
              <a:t> under the Marie </a:t>
            </a:r>
            <a:r>
              <a:rPr lang="en-US" sz="2000" i="1" dirty="0" err="1">
                <a:latin typeface="+mj-lt"/>
              </a:rPr>
              <a:t>Skłodowska</a:t>
            </a:r>
            <a:r>
              <a:rPr lang="en-US" sz="2000" i="1" dirty="0">
                <a:latin typeface="+mj-lt"/>
              </a:rPr>
              <a:t> Curie grant agreement No 101034383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0D4675-E503-47DE-B857-8EFB6688A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34" y="4780465"/>
            <a:ext cx="1252057" cy="12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773670" y="940823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2874360" y="193620"/>
            <a:ext cx="62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Evaluation </a:t>
            </a:r>
            <a:r>
              <a:rPr lang="en-US" sz="3200" b="1" dirty="0" err="1">
                <a:solidFill>
                  <a:srgbClr val="C00000"/>
                </a:solidFill>
              </a:rPr>
              <a:t>criterias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FA0876B-B612-417D-A405-6834EF350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3644"/>
              </p:ext>
            </p:extLst>
          </p:nvPr>
        </p:nvGraphicFramePr>
        <p:xfrm>
          <a:off x="353619" y="1034175"/>
          <a:ext cx="8965983" cy="5250030"/>
        </p:xfrm>
        <a:graphic>
          <a:graphicData uri="http://schemas.openxmlformats.org/drawingml/2006/table">
            <a:tbl>
              <a:tblPr bandRow="1"/>
              <a:tblGrid>
                <a:gridCol w="4267090">
                  <a:extLst>
                    <a:ext uri="{9D8B030D-6E8A-4147-A177-3AD203B41FA5}">
                      <a16:colId xmlns:a16="http://schemas.microsoft.com/office/drawing/2014/main" val="1303912854"/>
                    </a:ext>
                  </a:extLst>
                </a:gridCol>
                <a:gridCol w="2426043">
                  <a:extLst>
                    <a:ext uri="{9D8B030D-6E8A-4147-A177-3AD203B41FA5}">
                      <a16:colId xmlns:a16="http://schemas.microsoft.com/office/drawing/2014/main" val="3941442006"/>
                    </a:ext>
                  </a:extLst>
                </a:gridCol>
                <a:gridCol w="2272850">
                  <a:extLst>
                    <a:ext uri="{9D8B030D-6E8A-4147-A177-3AD203B41FA5}">
                      <a16:colId xmlns:a16="http://schemas.microsoft.com/office/drawing/2014/main" val="2035400093"/>
                    </a:ext>
                  </a:extLst>
                </a:gridCol>
              </a:tblGrid>
              <a:tr h="663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>
                          <a:solidFill>
                            <a:srgbClr val="00ABCC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Excellence (60%)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>
                          <a:solidFill>
                            <a:srgbClr val="00ABCC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 (25%)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>
                          <a:solidFill>
                            <a:srgbClr val="00ABCC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and efficiency of the implementation (15%)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23419"/>
                  </a:ext>
                </a:extLst>
              </a:tr>
              <a:tr h="10435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credibility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research/innovation project; appropriate consideration of gender aspects if any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 the future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career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prospects of the researcher after the fellowship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Coherence and effectiveness of the work plan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including appropriateness of the allocation of tasks and resources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59453"/>
                  </a:ext>
                </a:extLst>
              </a:tr>
              <a:tr h="6921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focus on level of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interdisciplinarity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project (including relevance of co-PI and secondments)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97274"/>
                  </a:ext>
                </a:extLst>
              </a:tr>
              <a:tr h="460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focus on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innovativeness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project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the proposed measures to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exploit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disseminate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project results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Appropriateness of the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structure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procedures, including risk management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022941"/>
                  </a:ext>
                </a:extLst>
              </a:tr>
              <a:tr h="814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and appropriateness of the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of the two-way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of knowledge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between the researcher and the host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5657"/>
                  </a:ext>
                </a:extLst>
              </a:tr>
              <a:tr h="6921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the PIs and co-PI, of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of the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the team/institution (including secondments)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the proposed measures to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communicate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project activities to different target audiences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Appropriateness of the institutional environment (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and relevance of the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secondment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terms of complementarity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493706"/>
                  </a:ext>
                </a:extLst>
              </a:tr>
              <a:tr h="8842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of the researcher to reach or re-enforce professional maturity/independence during the fellowship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1" marR="50781" marT="7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760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49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773670" y="940823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2092960" y="188055"/>
            <a:ext cx="676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Financial structure of the fellowship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07B0C1-FD1C-4F94-A5ED-5DC95DB1807D}"/>
              </a:ext>
            </a:extLst>
          </p:cNvPr>
          <p:cNvSpPr txBox="1"/>
          <p:nvPr/>
        </p:nvSpPr>
        <p:spPr>
          <a:xfrm>
            <a:off x="773801" y="792760"/>
            <a:ext cx="88490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200" dirty="0">
              <a:latin typeface="+mj-lt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8F4B398-DFFE-4079-9965-68F30471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76" y="3926916"/>
            <a:ext cx="906558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The fellowship contract is subject the </a:t>
            </a:r>
            <a:r>
              <a:rPr lang="en-GB" altLang="fr-FR" dirty="0">
                <a:latin typeface="+mj-lt"/>
                <a:ea typeface="Times New Roman" panose="02020603050405020304" pitchFamily="18" charset="0"/>
              </a:rPr>
              <a:t>p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rovisions of the </a:t>
            </a:r>
            <a:r>
              <a:rPr kumimoji="0" lang="en-GB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Belgian Social Security 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System covering 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H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ealth insurance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M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aternity leave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S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ick pay in case of hospitalization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D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isability insurance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N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ational pension system (</a:t>
            </a:r>
            <a:r>
              <a: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depending of the nationality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N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ational unemployment system (</a:t>
            </a:r>
            <a:r>
              <a:rPr kumimoji="0" lang="en-GB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depending of the nationality)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I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nsurance against workplace accidents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fr-FR" dirty="0">
                <a:latin typeface="+mj-lt"/>
                <a:ea typeface="Times New Roman" panose="02020603050405020304" pitchFamily="18" charset="0"/>
              </a:rPr>
              <a:t>F</a:t>
            </a:r>
            <a:r>
              <a:rPr kumimoji="0" lang="en-GB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amily benefits and provisions towards occupational diseases</a:t>
            </a:r>
            <a:r>
              <a:rPr kumimoji="0" lang="fr-BE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195A525-D0B3-43EA-B6EA-2AD6EA3ABC0B}"/>
              </a:ext>
            </a:extLst>
          </p:cNvPr>
          <p:cNvGraphicFramePr>
            <a:graphicFrameLocks noGrp="1"/>
          </p:cNvGraphicFramePr>
          <p:nvPr/>
        </p:nvGraphicFramePr>
        <p:xfrm>
          <a:off x="557276" y="1007277"/>
          <a:ext cx="8048731" cy="265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1901">
                  <a:extLst>
                    <a:ext uri="{9D8B030D-6E8A-4147-A177-3AD203B41FA5}">
                      <a16:colId xmlns:a16="http://schemas.microsoft.com/office/drawing/2014/main" val="3286979487"/>
                    </a:ext>
                  </a:extLst>
                </a:gridCol>
                <a:gridCol w="2768415">
                  <a:extLst>
                    <a:ext uri="{9D8B030D-6E8A-4147-A177-3AD203B41FA5}">
                      <a16:colId xmlns:a16="http://schemas.microsoft.com/office/drawing/2014/main" val="3149875371"/>
                    </a:ext>
                  </a:extLst>
                </a:gridCol>
                <a:gridCol w="2768415">
                  <a:extLst>
                    <a:ext uri="{9D8B030D-6E8A-4147-A177-3AD203B41FA5}">
                      <a16:colId xmlns:a16="http://schemas.microsoft.com/office/drawing/2014/main" val="1593108615"/>
                    </a:ext>
                  </a:extLst>
                </a:gridCol>
              </a:tblGrid>
              <a:tr h="569149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+mj-lt"/>
                        </a:rPr>
                        <a:t>Cost categories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+mj-lt"/>
                        </a:rPr>
                        <a:t> 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+mj-lt"/>
                        </a:rPr>
                        <a:t>Income Amount (€/month)</a:t>
                      </a:r>
                      <a:endParaRPr lang="fr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249887"/>
                  </a:ext>
                </a:extLst>
              </a:tr>
              <a:tr h="830098">
                <a:tc rowSpan="3"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+mj-lt"/>
                        </a:rPr>
                        <a:t>Fellow-related costs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+mj-lt"/>
                        </a:rPr>
                        <a:t>Gross Living allowance</a:t>
                      </a:r>
                      <a:br>
                        <a:rPr lang="en-GB" sz="2000" dirty="0">
                          <a:effectLst/>
                          <a:latin typeface="+mj-lt"/>
                        </a:rPr>
                      </a:br>
                      <a:r>
                        <a:rPr lang="en-GB" sz="2000" i="1" dirty="0">
                          <a:effectLst/>
                          <a:latin typeface="+mj-lt"/>
                        </a:rPr>
                        <a:t>Indicative net amount</a:t>
                      </a:r>
                      <a:endParaRPr lang="fr-BE" sz="2000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4260,00 €/</a:t>
                      </a:r>
                      <a:r>
                        <a:rPr lang="fr-BE" sz="2000" b="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month</a:t>
                      </a:r>
                      <a:endParaRPr lang="fr-BE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fr-BE" sz="2000" b="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2800€/</a:t>
                      </a:r>
                      <a:r>
                        <a:rPr lang="fr-BE" sz="2000" b="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month</a:t>
                      </a:r>
                      <a:endParaRPr lang="fr-BE" sz="2000" b="0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526081"/>
                  </a:ext>
                </a:extLst>
              </a:tr>
              <a:tr h="276699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+mj-lt"/>
                        </a:rPr>
                        <a:t>Mobility allowance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+mj-lt"/>
                        </a:rPr>
                        <a:t>500,00 €/month</a:t>
                      </a:r>
                      <a:endParaRPr lang="fr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831526"/>
                  </a:ext>
                </a:extLst>
              </a:tr>
              <a:tr h="276699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+mj-lt"/>
                        </a:rPr>
                        <a:t>Family allowance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+mj-lt"/>
                        </a:rPr>
                        <a:t>250,00 €/month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443468"/>
                  </a:ext>
                </a:extLst>
              </a:tr>
              <a:tr h="276699">
                <a:tc rowSpan="2"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+mj-lt"/>
                        </a:rPr>
                        <a:t>Research-related costs</a:t>
                      </a:r>
                      <a:endParaRPr lang="fr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+mj-lt"/>
                        </a:rPr>
                        <a:t>Research costs *</a:t>
                      </a:r>
                      <a:endParaRPr lang="fr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+mj-lt"/>
                        </a:rPr>
                        <a:t>400,00 €/month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545341"/>
                  </a:ext>
                </a:extLst>
              </a:tr>
              <a:tr h="276699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+mj-lt"/>
                        </a:rPr>
                        <a:t>Training costs</a:t>
                      </a:r>
                      <a:endParaRPr lang="fr-BE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+mj-lt"/>
                        </a:rPr>
                        <a:t>104,00 €/month</a:t>
                      </a:r>
                      <a:endParaRPr lang="fr-BE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610120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9FD6B54-1061-4700-8028-C5513BCD4A74}"/>
              </a:ext>
            </a:extLst>
          </p:cNvPr>
          <p:cNvSpPr txBox="1"/>
          <p:nvPr/>
        </p:nvSpPr>
        <p:spPr>
          <a:xfrm>
            <a:off x="8512927" y="5950012"/>
            <a:ext cx="36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differ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the </a:t>
            </a:r>
            <a:r>
              <a:rPr lang="fr-FR" dirty="0" err="1"/>
              <a:t>selected</a:t>
            </a:r>
            <a:r>
              <a:rPr lang="fr-FR" dirty="0"/>
              <a:t> panel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58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1168678" y="916897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2691425" y="178024"/>
            <a:ext cx="62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Communication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22A1A-BCFC-4516-9C38-AA1C9E384A7D}"/>
              </a:ext>
            </a:extLst>
          </p:cNvPr>
          <p:cNvSpPr txBox="1"/>
          <p:nvPr/>
        </p:nvSpPr>
        <p:spPr>
          <a:xfrm>
            <a:off x="1841495" y="1065838"/>
            <a:ext cx="806736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 err="1">
                <a:latin typeface="+mj-lt"/>
              </a:rPr>
              <a:t>Website</a:t>
            </a:r>
            <a:r>
              <a:rPr lang="fr-BE" sz="2400" dirty="0">
                <a:latin typeface="+mj-lt"/>
              </a:rPr>
              <a:t> + call documentation </a:t>
            </a:r>
            <a:r>
              <a:rPr lang="fr-BE" sz="2400" dirty="0" err="1">
                <a:latin typeface="+mj-lt"/>
              </a:rPr>
              <a:t>including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template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Research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proposal</a:t>
            </a:r>
            <a:endParaRPr lang="fr-BE" sz="2400" dirty="0">
              <a:latin typeface="+mj-lt"/>
            </a:endParaRPr>
          </a:p>
          <a:p>
            <a:r>
              <a:rPr lang="fr-BE" sz="2400" dirty="0">
                <a:latin typeface="+mj-lt"/>
                <a:hlinkClick r:id="rId4"/>
              </a:rPr>
              <a:t>https://cometowallonia.eu/</a:t>
            </a:r>
            <a:endParaRPr lang="fr-B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B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latin typeface="+mj-lt"/>
              </a:rPr>
              <a:t>LinkedIn Page</a:t>
            </a:r>
          </a:p>
          <a:p>
            <a:r>
              <a:rPr lang="fr-BE" sz="2400" dirty="0">
                <a:latin typeface="+mj-lt"/>
                <a:hlinkClick r:id="rId5"/>
              </a:rPr>
              <a:t>https://www.linkedin.com/company/cometowallonia</a:t>
            </a:r>
            <a:endParaRPr lang="fr-BE" sz="2400" dirty="0">
              <a:latin typeface="+mj-lt"/>
            </a:endParaRPr>
          </a:p>
          <a:p>
            <a:endParaRPr lang="fr-BE" sz="2400" dirty="0">
              <a:latin typeface="+mj-lt"/>
            </a:endParaRPr>
          </a:p>
          <a:p>
            <a:endParaRPr lang="fr-BE" sz="2400" dirty="0">
              <a:latin typeface="+mj-lt"/>
            </a:endParaRPr>
          </a:p>
          <a:p>
            <a:endParaRPr lang="fr-BE" dirty="0"/>
          </a:p>
        </p:txBody>
      </p:sp>
      <p:pic>
        <p:nvPicPr>
          <p:cNvPr id="13" name="Graphique 12" descr="Connexions contour">
            <a:extLst>
              <a:ext uri="{FF2B5EF4-FFF2-40B4-BE49-F238E27FC236}">
                <a16:creationId xmlns:a16="http://schemas.microsoft.com/office/drawing/2014/main" id="{F49EA49F-9E50-4412-8F1E-9A196F0D5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163" y="1398522"/>
            <a:ext cx="798910" cy="7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F38C54-231E-4554-A010-1F3DE95B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96" y="5317885"/>
            <a:ext cx="731194" cy="7942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F468DC-3785-472F-9580-1C9593C8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980" y="2077535"/>
            <a:ext cx="1143463" cy="8947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7F0713-BC52-4224-82FA-A45B59D93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580" y="3316867"/>
            <a:ext cx="2360618" cy="19711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EEA80B-9775-48D3-BFB5-CAE31128C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580" y="1113708"/>
            <a:ext cx="2180923" cy="6706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18ED6-0855-433F-BC07-95BB04631087}"/>
              </a:ext>
            </a:extLst>
          </p:cNvPr>
          <p:cNvSpPr txBox="1"/>
          <p:nvPr/>
        </p:nvSpPr>
        <p:spPr>
          <a:xfrm>
            <a:off x="6310442" y="1639241"/>
            <a:ext cx="60945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Project Coordinator : Prof. Ruddy </a:t>
            </a:r>
            <a:r>
              <a:rPr lang="en-US" sz="2400" dirty="0" err="1">
                <a:latin typeface="+mj-lt"/>
              </a:rPr>
              <a:t>Wattiez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Project Manager : Caroline Vliegen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caroline.vliegen@umons.ac.be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hlinkClick r:id="rId7"/>
              </a:rPr>
              <a:t>+32 65 37 4018</a:t>
            </a:r>
            <a:br>
              <a:rPr lang="en-US" sz="2400" dirty="0">
                <a:latin typeface="+mj-lt"/>
                <a:hlinkClick r:id="rId7"/>
              </a:rPr>
            </a:b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hlinkClick r:id="rId8"/>
              </a:rPr>
              <a:t>info@cometowallonia.eu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AVRE-UMONS/ADRE-</a:t>
            </a:r>
            <a:r>
              <a:rPr lang="en-US" sz="2400" dirty="0" err="1">
                <a:latin typeface="+mj-lt"/>
              </a:rPr>
              <a:t>UNamur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Euraxess Service Center</a:t>
            </a:r>
            <a:endParaRPr lang="fr-BE" sz="22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0D4675-E503-47DE-B857-8EFB6688A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034" y="4780465"/>
            <a:ext cx="1252057" cy="12520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722E48-7413-4836-8197-6F1F9E819373}"/>
              </a:ext>
            </a:extLst>
          </p:cNvPr>
          <p:cNvSpPr txBox="1"/>
          <p:nvPr/>
        </p:nvSpPr>
        <p:spPr>
          <a:xfrm>
            <a:off x="6253514" y="852610"/>
            <a:ext cx="535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2063A"/>
                </a:solidFill>
                <a:latin typeface="+mj-lt"/>
              </a:rPr>
              <a:t>Contact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D05F41-AD17-495A-B786-DACCC48B1748}"/>
              </a:ext>
            </a:extLst>
          </p:cNvPr>
          <p:cNvSpPr txBox="1"/>
          <p:nvPr/>
        </p:nvSpPr>
        <p:spPr>
          <a:xfrm>
            <a:off x="455166" y="6246664"/>
            <a:ext cx="1096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This project has received funding from the European Union’s Horizon 2020 research and innovation </a:t>
            </a:r>
            <a:r>
              <a:rPr lang="en-US" sz="1400" i="1" dirty="0" err="1"/>
              <a:t>programme</a:t>
            </a:r>
            <a:r>
              <a:rPr lang="en-US" sz="1400" i="1" dirty="0"/>
              <a:t> under the Marie </a:t>
            </a:r>
            <a:r>
              <a:rPr lang="en-US" sz="1400" i="1" dirty="0" err="1"/>
              <a:t>Skłodowska</a:t>
            </a:r>
            <a:r>
              <a:rPr lang="en-US" sz="1400" i="1" dirty="0"/>
              <a:t> Curie grant agreement No 101034383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67293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F38C54-231E-4554-A010-1F3DE95B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96" y="5317885"/>
            <a:ext cx="731194" cy="7942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F468DC-3785-472F-9580-1C9593C8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980" y="2077535"/>
            <a:ext cx="1143463" cy="8947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7F0713-BC52-4224-82FA-A45B59D93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580" y="3316867"/>
            <a:ext cx="2360618" cy="19711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EEA80B-9775-48D3-BFB5-CAE31128C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580" y="1113708"/>
            <a:ext cx="2180923" cy="6706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18ED6-0855-433F-BC07-95BB04631087}"/>
              </a:ext>
            </a:extLst>
          </p:cNvPr>
          <p:cNvSpPr txBox="1"/>
          <p:nvPr/>
        </p:nvSpPr>
        <p:spPr>
          <a:xfrm>
            <a:off x="6310442" y="2082506"/>
            <a:ext cx="6094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Timing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Eligibility criteria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Selection procedure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Financial point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endParaRPr lang="fr-BE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0D4675-E503-47DE-B857-8EFB6688A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34" y="4780465"/>
            <a:ext cx="1252057" cy="12520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722E48-7413-4836-8197-6F1F9E819373}"/>
              </a:ext>
            </a:extLst>
          </p:cNvPr>
          <p:cNvSpPr txBox="1"/>
          <p:nvPr/>
        </p:nvSpPr>
        <p:spPr>
          <a:xfrm>
            <a:off x="6253514" y="852610"/>
            <a:ext cx="535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2063A"/>
                </a:solidFill>
                <a:latin typeface="+mj-lt"/>
              </a:rPr>
              <a:t>Fellowship program</a:t>
            </a:r>
          </a:p>
          <a:p>
            <a:pPr algn="ctr"/>
            <a:r>
              <a:rPr lang="en-US" sz="2400" b="1" dirty="0">
                <a:solidFill>
                  <a:srgbClr val="C2063A"/>
                </a:solidFill>
                <a:latin typeface="+mj-lt"/>
              </a:rPr>
              <a:t>Connect with Wallonia – Come 2 Wallonia</a:t>
            </a:r>
            <a:endParaRPr lang="fr-BE" sz="2400" b="1" dirty="0">
              <a:solidFill>
                <a:srgbClr val="C206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70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F38C54-231E-4554-A010-1F3DE95B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96" y="5317885"/>
            <a:ext cx="731194" cy="7942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F468DC-3785-472F-9580-1C9593C8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980" y="2077535"/>
            <a:ext cx="1143463" cy="8947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7F0713-BC52-4224-82FA-A45B59D93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580" y="3316867"/>
            <a:ext cx="2360618" cy="19711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EEA80B-9775-48D3-BFB5-CAE31128C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580" y="1113708"/>
            <a:ext cx="2180923" cy="6706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18ED6-0855-433F-BC07-95BB04631087}"/>
              </a:ext>
            </a:extLst>
          </p:cNvPr>
          <p:cNvSpPr txBox="1"/>
          <p:nvPr/>
        </p:nvSpPr>
        <p:spPr>
          <a:xfrm>
            <a:off x="6310442" y="2082506"/>
            <a:ext cx="60945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Research training and career development program for post-docs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Based on incoming mobility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Focus on interdisciplinarity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30 fellowships of 24 months each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</a:rPr>
              <a:t>	2 calls for proposals to recruit 15 Fellows each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latin typeface="+mj-lt"/>
              </a:rPr>
              <a:t>Total </a:t>
            </a:r>
            <a:r>
              <a:rPr lang="fr-BE" sz="2400" dirty="0" err="1">
                <a:latin typeface="+mj-lt"/>
              </a:rPr>
              <a:t>funding</a:t>
            </a:r>
            <a:r>
              <a:rPr lang="fr-BE" sz="2400" dirty="0">
                <a:latin typeface="+mj-lt"/>
              </a:rPr>
              <a:t> :  4,5 M€</a:t>
            </a:r>
          </a:p>
          <a:p>
            <a:endParaRPr lang="fr-BE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0D4675-E503-47DE-B857-8EFB6688A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34" y="4780465"/>
            <a:ext cx="1252057" cy="12520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722E48-7413-4836-8197-6F1F9E819373}"/>
              </a:ext>
            </a:extLst>
          </p:cNvPr>
          <p:cNvSpPr txBox="1"/>
          <p:nvPr/>
        </p:nvSpPr>
        <p:spPr>
          <a:xfrm>
            <a:off x="6253514" y="852610"/>
            <a:ext cx="535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2063A"/>
                </a:solidFill>
                <a:latin typeface="+mj-lt"/>
              </a:rPr>
              <a:t>Fellowship program</a:t>
            </a:r>
          </a:p>
          <a:p>
            <a:pPr algn="ctr"/>
            <a:r>
              <a:rPr lang="en-US" sz="2400" b="1" dirty="0">
                <a:solidFill>
                  <a:srgbClr val="C2063A"/>
                </a:solidFill>
                <a:latin typeface="+mj-lt"/>
              </a:rPr>
              <a:t>Connect with Wallonia – Come 2 Wallonia</a:t>
            </a:r>
            <a:endParaRPr lang="fr-BE" sz="2400" b="1" dirty="0">
              <a:solidFill>
                <a:srgbClr val="C206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92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D577B5-313A-411E-87B7-D0E484074426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C2063A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graphicFrame>
        <p:nvGraphicFramePr>
          <p:cNvPr id="39" name="Diagramme 4">
            <a:extLst>
              <a:ext uri="{FF2B5EF4-FFF2-40B4-BE49-F238E27FC236}">
                <a16:creationId xmlns:a16="http://schemas.microsoft.com/office/drawing/2014/main" id="{AB7648B2-403D-4240-AC7B-1B7072A0C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590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4D94CB5B-E340-44C5-A239-BA38F81E4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3893" y="712158"/>
            <a:ext cx="986509" cy="8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1168678" y="916897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Experienced Researcher (ER)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Any nationality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 age restrictions apply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Fluent in English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 possession of a doctoral degree or has at least four years of full-time equivalent research experience at the call deadline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 mobility : The ER cannot have resided or carried out his/her main activity (work, studies, etc.) in Belgium for more than 12 months in the three years before the deadline of the call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2691425" y="178024"/>
            <a:ext cx="62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Eligibility criteria for the applicants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D88523C-6A79-49CD-BF5A-7C25B196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8" y="2973883"/>
            <a:ext cx="530398" cy="53039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0829B5-B815-4171-A1DD-4BF5F4C96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8" y="930623"/>
            <a:ext cx="530398" cy="53039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749712-50C1-49D7-9D45-E465DF0E0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8" y="4486745"/>
            <a:ext cx="53039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773670" y="940823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pic>
        <p:nvPicPr>
          <p:cNvPr id="9" name="Graphique 8" descr="Presse-papiers vérifié avec un remplissage uni">
            <a:extLst>
              <a:ext uri="{FF2B5EF4-FFF2-40B4-BE49-F238E27FC236}">
                <a16:creationId xmlns:a16="http://schemas.microsoft.com/office/drawing/2014/main" id="{C1185FE1-F308-4E9F-BA69-9DAB452AC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40361">
            <a:off x="499018" y="1008352"/>
            <a:ext cx="373463" cy="3734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2874360" y="193620"/>
            <a:ext cx="62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Eligibility criteria for the project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45DFED-E082-4D9B-A3B8-BF79D49CB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0361">
            <a:off x="499384" y="2475494"/>
            <a:ext cx="371888" cy="3779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D5755A3-D5DE-41F2-A076-9FFAD2A23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0361">
            <a:off x="499385" y="3916022"/>
            <a:ext cx="371888" cy="37798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307B0C1-FD1C-4F94-A5ED-5DC95DB1807D}"/>
              </a:ext>
            </a:extLst>
          </p:cNvPr>
          <p:cNvSpPr txBox="1"/>
          <p:nvPr/>
        </p:nvSpPr>
        <p:spPr>
          <a:xfrm>
            <a:off x="841093" y="975002"/>
            <a:ext cx="78412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j-lt"/>
              </a:rPr>
              <a:t>Full freedom to choose the topic of the research project within the research areas of the 21 interdisciplinary Research Institutes of UMONS &amp; </a:t>
            </a:r>
            <a:r>
              <a:rPr lang="en-US" sz="2400" dirty="0" err="1">
                <a:latin typeface="+mj-lt"/>
              </a:rPr>
              <a:t>UNamur</a:t>
            </a: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Proposals must describe a 2-year research project + secondment (Applicants must include a Letter of Support from their secondment host)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All projects must adhere to the C2W ethics standards</a:t>
            </a:r>
          </a:p>
        </p:txBody>
      </p:sp>
    </p:spTree>
    <p:extLst>
      <p:ext uri="{BB962C8B-B14F-4D97-AF65-F5344CB8AC3E}">
        <p14:creationId xmlns:p14="http://schemas.microsoft.com/office/powerpoint/2010/main" val="179687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773670" y="940823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1777025" y="280162"/>
            <a:ext cx="62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Eligibility criteria for PIs and co-PIs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07B0C1-FD1C-4F94-A5ED-5DC95DB1807D}"/>
              </a:ext>
            </a:extLst>
          </p:cNvPr>
          <p:cNvSpPr txBox="1"/>
          <p:nvPr/>
        </p:nvSpPr>
        <p:spPr>
          <a:xfrm>
            <a:off x="983651" y="940823"/>
            <a:ext cx="815198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j-lt"/>
              </a:rPr>
              <a:t>Applicants have full freedom in the choice of their PIs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The co-PI  will be suggested by the PI and nominated in agreement with the applicant</a:t>
            </a:r>
          </a:p>
          <a:p>
            <a:pPr algn="just"/>
            <a:r>
              <a:rPr lang="en-US" sz="2000" i="1" dirty="0">
                <a:latin typeface="+mj-lt"/>
              </a:rPr>
              <a:t>To ensure the interdisciplinary nature of the research, the Fellow will be supervised by a co-PI with skills in a discipline other than that of the PI</a:t>
            </a:r>
            <a:r>
              <a:rPr lang="en-US" sz="2400" i="1" dirty="0">
                <a:latin typeface="+mj-lt"/>
              </a:rPr>
              <a:t>. 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PI (and the co-PI) will be a professor or a senior researcher with a permanent position in UMONS or </a:t>
            </a:r>
            <a:r>
              <a:rPr lang="en-US" sz="2400" dirty="0" err="1">
                <a:latin typeface="+mj-lt"/>
              </a:rPr>
              <a:t>UNamur</a:t>
            </a: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Her/His permanent position entails regular checks of her/his resumé and thus ensures quality of the PI (and co-PI)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A53DBF-3C10-4EC4-BBF8-E69EA7B77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53" y="931960"/>
            <a:ext cx="530398" cy="5303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BC1B82-87BF-4062-9FEB-56036F1E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60" y="1663139"/>
            <a:ext cx="530398" cy="5303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FAE35D-CB17-4FF9-84CE-46B21E1A1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60" y="3364582"/>
            <a:ext cx="530398" cy="530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C65815-CB47-49F8-8E2B-2C592D8CB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23" y="4488215"/>
            <a:ext cx="530398" cy="530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1903CF1-DB39-41B9-896E-1DD664F51E5B}"/>
              </a:ext>
            </a:extLst>
          </p:cNvPr>
          <p:cNvSpPr txBox="1"/>
          <p:nvPr/>
        </p:nvSpPr>
        <p:spPr>
          <a:xfrm>
            <a:off x="731259" y="5573396"/>
            <a:ext cx="988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At the proposal preparation stage, the proposed PIs have the following responsibilities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/>
              <a:t> 1) s/he must support the applicant in drafting the proposal; and 2) s/he must support the Fellow in identifying a suitable secondment 3) Suggest a co-PI.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34774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17261" y="889461"/>
            <a:ext cx="3011208" cy="5138270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FA2F4-1CC4-4A84-81C2-44492701F8AF}"/>
              </a:ext>
            </a:extLst>
          </p:cNvPr>
          <p:cNvSpPr txBox="1"/>
          <p:nvPr/>
        </p:nvSpPr>
        <p:spPr>
          <a:xfrm>
            <a:off x="773670" y="940823"/>
            <a:ext cx="7311012" cy="543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7FA3A4-B8B8-4F48-97AA-B90A7E9C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4" y="2533790"/>
            <a:ext cx="2145177" cy="1790420"/>
          </a:xfrm>
          <a:prstGeom prst="rect">
            <a:avLst/>
          </a:prstGeom>
        </p:spPr>
      </p:pic>
      <p:pic>
        <p:nvPicPr>
          <p:cNvPr id="9" name="Graphique 8" descr="Presse-papiers vérifié avec un remplissage uni">
            <a:extLst>
              <a:ext uri="{FF2B5EF4-FFF2-40B4-BE49-F238E27FC236}">
                <a16:creationId xmlns:a16="http://schemas.microsoft.com/office/drawing/2014/main" id="{C1185FE1-F308-4E9F-BA69-9DAB452AC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38516">
            <a:off x="396164" y="795254"/>
            <a:ext cx="373463" cy="3734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860DA-5DCB-4E77-8C63-466D7649A10F}"/>
              </a:ext>
            </a:extLst>
          </p:cNvPr>
          <p:cNvSpPr txBox="1"/>
          <p:nvPr/>
        </p:nvSpPr>
        <p:spPr>
          <a:xfrm>
            <a:off x="2092961" y="188055"/>
            <a:ext cx="62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Eligibility criteria for secondments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45DFED-E082-4D9B-A3B8-BF79D49CB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38516">
            <a:off x="439620" y="2438392"/>
            <a:ext cx="371888" cy="3779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D5755A3-D5DE-41F2-A076-9FFAD2A23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38516">
            <a:off x="384698" y="3151707"/>
            <a:ext cx="371888" cy="37798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307B0C1-FD1C-4F94-A5ED-5DC95DB1807D}"/>
              </a:ext>
            </a:extLst>
          </p:cNvPr>
          <p:cNvSpPr txBox="1"/>
          <p:nvPr/>
        </p:nvSpPr>
        <p:spPr>
          <a:xfrm>
            <a:off x="773801" y="792760"/>
            <a:ext cx="884906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+mj-lt"/>
              </a:rPr>
              <a:t>Secondments should add an intersectoral and/or interdisciplinary dimension</a:t>
            </a:r>
          </a:p>
          <a:p>
            <a:pPr algn="just"/>
            <a:r>
              <a:rPr lang="en-US" sz="2200" dirty="0">
                <a:latin typeface="+mj-lt"/>
              </a:rPr>
              <a:t>Be relevant, feasible, and beneficial for the researcher and the project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They may be undertaken to academic and non-academic partners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Encouraged to choose a secondment in another country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Secondments may last between 1 and 6 months and may be split in several shorter ones, and must be implemented between M4 – M18 of the fellowship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The PI and co-PI shall support the applicant in finding a suitable secondment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The secondment supervisor must be a person with high-level experience related to the project</a:t>
            </a:r>
          </a:p>
          <a:p>
            <a:pPr algn="just"/>
            <a:endParaRPr lang="en-US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Applicants must include a Letter of Support from their secondment host</a:t>
            </a:r>
          </a:p>
          <a:p>
            <a:pPr algn="just"/>
            <a:endParaRPr lang="en-US" sz="2200" dirty="0"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6B3E56-7C36-4414-8DB8-1FB26280A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38516">
            <a:off x="395848" y="1870776"/>
            <a:ext cx="371888" cy="3718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760476-15A3-4A9E-AD60-EE8AD7BAE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38516">
            <a:off x="439620" y="4448348"/>
            <a:ext cx="371888" cy="3779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28303F-206A-4B03-ABE3-398DA40CD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38516">
            <a:off x="439619" y="5109974"/>
            <a:ext cx="371888" cy="377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F21C21-CFBA-4B5C-A408-4CF4AAA0B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38516">
            <a:off x="439620" y="6112159"/>
            <a:ext cx="37188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F736706-2F8F-4BF4-8CC1-8B835AC29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709394"/>
              </p:ext>
            </p:extLst>
          </p:nvPr>
        </p:nvGraphicFramePr>
        <p:xfrm>
          <a:off x="320448" y="92947"/>
          <a:ext cx="11403164" cy="667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C0F00A9-5A4F-4523-94BE-C03F40099ED8}"/>
              </a:ext>
            </a:extLst>
          </p:cNvPr>
          <p:cNvSpPr txBox="1"/>
          <p:nvPr/>
        </p:nvSpPr>
        <p:spPr>
          <a:xfrm>
            <a:off x="596242" y="557620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000" dirty="0" err="1">
                <a:solidFill>
                  <a:srgbClr val="C206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BE" sz="4000" dirty="0">
                <a:solidFill>
                  <a:srgbClr val="C206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4000" dirty="0" err="1">
                <a:solidFill>
                  <a:srgbClr val="C206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procedure</a:t>
            </a:r>
            <a:endParaRPr lang="fr-BE" sz="4000" dirty="0">
              <a:solidFill>
                <a:srgbClr val="C206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F9A7FD-80AD-4041-930B-E8FF956B6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280" y="627959"/>
            <a:ext cx="981541" cy="8230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7759FC-C2D5-495B-9D31-DC99DB0F6D3A}"/>
              </a:ext>
            </a:extLst>
          </p:cNvPr>
          <p:cNvSpPr txBox="1"/>
          <p:nvPr/>
        </p:nvSpPr>
        <p:spPr>
          <a:xfrm>
            <a:off x="2381132" y="5032474"/>
            <a:ext cx="305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BCC"/>
                </a:solidFill>
                <a:latin typeface="+mj-lt"/>
              </a:rPr>
              <a:t>Panel of 3 external evaluators =&gt; Consensus meeting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AD5271-9901-4BD8-8C4C-1255C73B605C}"/>
              </a:ext>
            </a:extLst>
          </p:cNvPr>
          <p:cNvSpPr txBox="1"/>
          <p:nvPr/>
        </p:nvSpPr>
        <p:spPr>
          <a:xfrm>
            <a:off x="6305620" y="5888298"/>
            <a:ext cx="619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The applicant must identify a supervisor at UMONS/</a:t>
            </a:r>
            <a:r>
              <a:rPr lang="en-US" i="1" dirty="0" err="1">
                <a:latin typeface="+mj-lt"/>
              </a:rPr>
              <a:t>UNamur</a:t>
            </a:r>
            <a:endParaRPr lang="en-US" i="1" dirty="0">
              <a:latin typeface="+mj-lt"/>
            </a:endParaRPr>
          </a:p>
          <a:p>
            <a:r>
              <a:rPr lang="en-US" i="1" dirty="0">
                <a:latin typeface="+mj-lt"/>
              </a:rPr>
              <a:t> and obtain a letter of acceptance from them.</a:t>
            </a:r>
          </a:p>
        </p:txBody>
      </p:sp>
      <p:pic>
        <p:nvPicPr>
          <p:cNvPr id="12" name="Graphique 11" descr="Avertissement contour">
            <a:extLst>
              <a:ext uri="{FF2B5EF4-FFF2-40B4-BE49-F238E27FC236}">
                <a16:creationId xmlns:a16="http://schemas.microsoft.com/office/drawing/2014/main" id="{556EBC2B-014F-45F1-B935-A019127023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5050" y="5638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398"/>
      </p:ext>
    </p:extLst>
  </p:cSld>
  <p:clrMapOvr>
    <a:masterClrMapping/>
  </p:clrMapOvr>
</p:sld>
</file>

<file path=ppt/theme/theme1.xml><?xml version="1.0" encoding="utf-8"?>
<a:theme xmlns:a="http://schemas.openxmlformats.org/drawingml/2006/main" name="Ga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quip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mai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x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compagn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rotég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Valoris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nect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romouv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Administr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A1A089C3A46489A8DA920927E75A4" ma:contentTypeVersion="4" ma:contentTypeDescription="Crée un document." ma:contentTypeScope="" ma:versionID="d3ba3cd59c7c2a93401f29eda44dfd5e">
  <xsd:schema xmlns:xsd="http://www.w3.org/2001/XMLSchema" xmlns:xs="http://www.w3.org/2001/XMLSchema" xmlns:p="http://schemas.microsoft.com/office/2006/metadata/properties" xmlns:ns2="de8154e8-25c0-4701-bad6-ae5e1dff7f2c" targetNamespace="http://schemas.microsoft.com/office/2006/metadata/properties" ma:root="true" ma:fieldsID="5db986423d3e267a0ff62977c8fc1879" ns2:_="">
    <xsd:import namespace="de8154e8-25c0-4701-bad6-ae5e1dff7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154e8-25c0-4701-bad6-ae5e1dff7f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9A993-07FF-4AFD-B3A8-E7BA1A51C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154e8-25c0-4701-bad6-ae5e1dff7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A65C2B-24DC-42DE-98CB-1099E2BCB408}">
  <ds:schemaRefs>
    <ds:schemaRef ds:uri="http://schemas.microsoft.com/office/2006/documentManagement/types"/>
    <ds:schemaRef ds:uri="http://purl.org/dc/dcmitype/"/>
    <ds:schemaRef ds:uri="de8154e8-25c0-4701-bad6-ae5e1dff7f2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8CDCC9-0B85-4D7F-AB9B-A5C85F073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18612</TotalTime>
  <Words>1037</Words>
  <Application>Microsoft Office PowerPoint</Application>
  <PresentationFormat>Grand écran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Lucida Grande</vt:lpstr>
      <vt:lpstr>Wingdings</vt:lpstr>
      <vt:lpstr>Garde</vt:lpstr>
      <vt:lpstr>Sommaire</vt:lpstr>
      <vt:lpstr>contexte</vt:lpstr>
      <vt:lpstr>Accompagner</vt:lpstr>
      <vt:lpstr>Protéger</vt:lpstr>
      <vt:lpstr>Valoriser</vt:lpstr>
      <vt:lpstr>connecter</vt:lpstr>
      <vt:lpstr>Promouvoir</vt:lpstr>
      <vt:lpstr>Administrer</vt:lpstr>
      <vt:lpstr>Equipe</vt:lpstr>
      <vt:lpstr>1_Thème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Gerardina CURCIO</dc:creator>
  <cp:lastModifiedBy>Caroline VLIEGEN</cp:lastModifiedBy>
  <cp:revision>222</cp:revision>
  <cp:lastPrinted>2014-10-07T09:12:30Z</cp:lastPrinted>
  <dcterms:created xsi:type="dcterms:W3CDTF">2013-12-11T08:30:49Z</dcterms:created>
  <dcterms:modified xsi:type="dcterms:W3CDTF">2021-11-29T16:47:01Z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0x0101007CEA1A089C3A46489A8DA920927E75A4</vt:lpwstr>
  </property>
  <property fmtid="{D5CDD505-2E9C-101B-9397-08002B2CF9AE}" pid="3" name="Order">
    <vt:r8>3671000</vt:r8>
  </property>
</Properties>
</file>